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58" r:id="rId3"/>
    <p:sldId id="270" r:id="rId4"/>
    <p:sldId id="279" r:id="rId5"/>
    <p:sldId id="280" r:id="rId6"/>
    <p:sldId id="277" r:id="rId7"/>
    <p:sldId id="282" r:id="rId8"/>
  </p:sldIdLst>
  <p:sldSz cx="9144000" cy="5143500" type="screen16x9"/>
  <p:notesSz cx="6858000" cy="9144000"/>
  <p:embeddedFontLst>
    <p:embeddedFont>
      <p:font typeface="Exo 2" panose="02020500000000000000" charset="0"/>
      <p:regular r:id="rId10"/>
      <p:bold r:id="rId11"/>
      <p:italic r:id="rId12"/>
      <p:boldItalic r:id="rId13"/>
    </p:embeddedFont>
    <p:embeddedFont>
      <p:font typeface="Fira Sans Extra Condensed Medium" panose="02020500000000000000" charset="0"/>
      <p:regular r:id="rId14"/>
      <p:bold r:id="rId15"/>
      <p:italic r:id="rId16"/>
      <p:boldItalic r:id="rId17"/>
    </p:embeddedFont>
    <p:embeddedFont>
      <p:font typeface="Roboto Condensed" panose="02020500000000000000" charset="0"/>
      <p:regular r:id="rId18"/>
      <p:bold r:id="rId19"/>
      <p:italic r:id="rId20"/>
      <p:boldItalic r:id="rId21"/>
    </p:embeddedFont>
    <p:embeddedFont>
      <p:font typeface="Roboto Condensed Light" panose="02020500000000000000" charset="0"/>
      <p:regular r:id="rId22"/>
      <p:bold r:id="rId23"/>
      <p:italic r:id="rId24"/>
      <p:boldItalic r:id="rId25"/>
    </p:embeddedFont>
    <p:embeddedFont>
      <p:font typeface="微軟正黑體" panose="020B0604030504040204" pitchFamily="34" charset="-12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D7CF4-AF89-46CD-97CA-FA8B8A84A27E}">
  <a:tblStyle styleId="{6CBD7CF4-AF89-46CD-97CA-FA8B8A84A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9D615-37FE-4E15-8055-83F79A8678F3}" type="doc">
      <dgm:prSet loTypeId="urn:microsoft.com/office/officeart/2005/8/layout/radial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2913B63B-00BA-4697-BDD8-D05E1A624D56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</a:t>
          </a:r>
        </a:p>
      </dgm:t>
    </dgm:pt>
    <dgm:pt modelId="{A4557D06-4EC3-48B3-B47D-2215C3BD240F}" type="parTrans" cxnId="{DE1EFE04-FEC7-482A-A66A-E823AC3E76C9}">
      <dgm:prSet/>
      <dgm:spPr/>
      <dgm:t>
        <a:bodyPr/>
        <a:lstStyle/>
        <a:p>
          <a:endParaRPr lang="zh-TW" altLang="en-US"/>
        </a:p>
      </dgm:t>
    </dgm:pt>
    <dgm:pt modelId="{42CB6DE3-18B1-414F-AE01-8B5826F8284E}" type="sibTrans" cxnId="{DE1EFE04-FEC7-482A-A66A-E823AC3E76C9}">
      <dgm:prSet/>
      <dgm:spPr/>
      <dgm:t>
        <a:bodyPr/>
        <a:lstStyle/>
        <a:p>
          <a:endParaRPr lang="zh-TW" altLang="en-US"/>
        </a:p>
      </dgm:t>
    </dgm:pt>
    <dgm:pt modelId="{41A3BBB2-397B-4007-A493-1B5FDD777C9B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遊戲開發</a:t>
          </a:r>
        </a:p>
      </dgm:t>
    </dgm:pt>
    <dgm:pt modelId="{46FD9598-E03A-4493-8902-ED656D6A9D46}" type="parTrans" cxnId="{54D96620-8C47-473D-A748-E05C02218D34}">
      <dgm:prSet/>
      <dgm:spPr/>
      <dgm:t>
        <a:bodyPr/>
        <a:lstStyle/>
        <a:p>
          <a:endParaRPr lang="zh-TW" altLang="en-US"/>
        </a:p>
      </dgm:t>
    </dgm:pt>
    <dgm:pt modelId="{9332D744-D70E-4157-B53B-D7DC1AD4AD00}" type="sibTrans" cxnId="{54D96620-8C47-473D-A748-E05C02218D34}">
      <dgm:prSet/>
      <dgm:spPr/>
      <dgm:t>
        <a:bodyPr/>
        <a:lstStyle/>
        <a:p>
          <a:endParaRPr lang="zh-TW" altLang="en-US"/>
        </a:p>
      </dgm:t>
    </dgm:pt>
    <dgm:pt modelId="{8C64C814-3B58-48C3-900F-C2DFDC71D750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604A91-F67F-4DD0-BF91-464E203BE7B8}" type="parTrans" cxnId="{5E0621FA-C7B5-4E30-B469-778B57EB0DFE}">
      <dgm:prSet/>
      <dgm:spPr/>
      <dgm:t>
        <a:bodyPr/>
        <a:lstStyle/>
        <a:p>
          <a:endParaRPr lang="zh-TW" altLang="en-US"/>
        </a:p>
      </dgm:t>
    </dgm:pt>
    <dgm:pt modelId="{DB0655FB-476B-410A-B9B5-19B36F2486B2}" type="sibTrans" cxnId="{5E0621FA-C7B5-4E30-B469-778B57EB0DFE}">
      <dgm:prSet/>
      <dgm:spPr/>
      <dgm:t>
        <a:bodyPr/>
        <a:lstStyle/>
        <a:p>
          <a:endParaRPr lang="zh-TW" altLang="en-US"/>
        </a:p>
      </dgm:t>
    </dgm:pt>
    <dgm:pt modelId="{065176B0-5422-43EC-A44A-93B9B99039DA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爬蟲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363377-9A56-4AED-B423-DA0D0493F3DF}" type="parTrans" cxnId="{A08B4ADF-7A20-44D2-8674-BE1561EE8E79}">
      <dgm:prSet/>
      <dgm:spPr/>
      <dgm:t>
        <a:bodyPr/>
        <a:lstStyle/>
        <a:p>
          <a:endParaRPr lang="zh-TW" altLang="en-US"/>
        </a:p>
      </dgm:t>
    </dgm:pt>
    <dgm:pt modelId="{70965AC8-637A-4FB3-B20B-207DE82FA7D1}" type="sibTrans" cxnId="{A08B4ADF-7A20-44D2-8674-BE1561EE8E79}">
      <dgm:prSet/>
      <dgm:spPr/>
      <dgm:t>
        <a:bodyPr/>
        <a:lstStyle/>
        <a:p>
          <a:endParaRPr lang="zh-TW" altLang="en-US"/>
        </a:p>
      </dgm:t>
    </dgm:pt>
    <dgm:pt modelId="{7772C750-508A-42B5-8972-E3B030B5BC04}">
      <dgm:prSet phldrT="[文字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</a:p>
      </dgm:t>
    </dgm:pt>
    <dgm:pt modelId="{E7427AD3-5B3B-4BAB-8B75-659C898B0185}" type="parTrans" cxnId="{30124D56-7CC3-4DC9-8F44-0B7299E27CDF}">
      <dgm:prSet/>
      <dgm:spPr/>
      <dgm:t>
        <a:bodyPr/>
        <a:lstStyle/>
        <a:p>
          <a:endParaRPr lang="zh-TW" altLang="en-US"/>
        </a:p>
      </dgm:t>
    </dgm:pt>
    <dgm:pt modelId="{68DDEC1C-0A53-4FED-9667-7EB812539E32}" type="sibTrans" cxnId="{30124D56-7CC3-4DC9-8F44-0B7299E27CDF}">
      <dgm:prSet/>
      <dgm:spPr/>
      <dgm:t>
        <a:bodyPr/>
        <a:lstStyle/>
        <a:p>
          <a:endParaRPr lang="zh-TW" altLang="en-US"/>
        </a:p>
      </dgm:t>
    </dgm:pt>
    <dgm:pt modelId="{F04E16CF-A7F4-4DE5-BCD5-27E7818AD85E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金融分析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976D9D-EAAE-4048-BB81-6177106254E3}" type="parTrans" cxnId="{E253C9B9-C82B-4B8C-80FE-8F8BA7A53679}">
      <dgm:prSet/>
      <dgm:spPr/>
      <dgm:t>
        <a:bodyPr/>
        <a:lstStyle/>
        <a:p>
          <a:endParaRPr lang="zh-TW" altLang="en-US"/>
        </a:p>
      </dgm:t>
    </dgm:pt>
    <dgm:pt modelId="{C6DAF23C-B69D-4221-BAC6-16834FFD0DC8}" type="sibTrans" cxnId="{E253C9B9-C82B-4B8C-80FE-8F8BA7A53679}">
      <dgm:prSet/>
      <dgm:spPr/>
      <dgm:t>
        <a:bodyPr/>
        <a:lstStyle/>
        <a:p>
          <a:endParaRPr lang="zh-TW" altLang="en-US"/>
        </a:p>
      </dgm:t>
    </dgm:pt>
    <dgm:pt modelId="{A585D9F6-C839-4A33-86D2-CB7E5638BB37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軟體系統</a:t>
          </a:r>
        </a:p>
      </dgm:t>
    </dgm:pt>
    <dgm:pt modelId="{9B41E47F-3BE5-4035-A710-762FACEECCDB}" type="parTrans" cxnId="{45F95A85-12BC-4FEB-8A56-F182D79D20A7}">
      <dgm:prSet/>
      <dgm:spPr/>
      <dgm:t>
        <a:bodyPr/>
        <a:lstStyle/>
        <a:p>
          <a:endParaRPr lang="zh-TW" altLang="en-US"/>
        </a:p>
      </dgm:t>
    </dgm:pt>
    <dgm:pt modelId="{834F60FA-1972-4933-9BDA-E72B91EC0E5C}" type="sibTrans" cxnId="{45F95A85-12BC-4FEB-8A56-F182D79D20A7}">
      <dgm:prSet/>
      <dgm:spPr/>
      <dgm:t>
        <a:bodyPr/>
        <a:lstStyle/>
        <a:p>
          <a:endParaRPr lang="zh-TW" altLang="en-US"/>
        </a:p>
      </dgm:t>
    </dgm:pt>
    <dgm:pt modelId="{4F7F7FC3-78CF-4ACF-B86F-FF677A3471E6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Web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894A91-164C-41DF-8697-5BB80B09634B}" type="parTrans" cxnId="{64941123-7E08-418E-AE2C-CC66C93693B6}">
      <dgm:prSet/>
      <dgm:spPr/>
      <dgm:t>
        <a:bodyPr/>
        <a:lstStyle/>
        <a:p>
          <a:endParaRPr lang="zh-TW" altLang="en-US"/>
        </a:p>
      </dgm:t>
    </dgm:pt>
    <dgm:pt modelId="{A5042F7B-8AA4-41FC-AB57-A0E51741BC7D}" type="sibTrans" cxnId="{64941123-7E08-418E-AE2C-CC66C93693B6}">
      <dgm:prSet/>
      <dgm:spPr/>
      <dgm:t>
        <a:bodyPr/>
        <a:lstStyle/>
        <a:p>
          <a:endParaRPr lang="zh-TW" altLang="en-US"/>
        </a:p>
      </dgm:t>
    </dgm:pt>
    <dgm:pt modelId="{B18459AB-A6B5-4275-89EE-81E07858DA3B}">
      <dgm:prSet custT="1"/>
      <dgm:spPr>
        <a:ln>
          <a:solidFill>
            <a:schemeClr val="bg1"/>
          </a:solidFill>
        </a:ln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資料處理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2CA555C3-BBC8-4705-A159-70EB766663CC}" type="parTrans" cxnId="{CFD1A15A-8F85-4099-83CC-53C7B44269B5}">
      <dgm:prSet custT="1"/>
      <dgm:spPr/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新細明體" panose="02020500000000000000" pitchFamily="18" charset="-120"/>
            <a:cs typeface="+mn-cs"/>
          </a:endParaRPr>
        </a:p>
      </dgm:t>
    </dgm:pt>
    <dgm:pt modelId="{587ED4D3-0AB1-4C1D-95EB-91BF3EF0B9E8}" type="sibTrans" cxnId="{CFD1A15A-8F85-4099-83CC-53C7B44269B5}">
      <dgm:prSet/>
      <dgm:spPr/>
      <dgm:t>
        <a:bodyPr/>
        <a:lstStyle/>
        <a:p>
          <a:endParaRPr lang="zh-TW" altLang="en-US"/>
        </a:p>
      </dgm:t>
    </dgm:pt>
    <dgm:pt modelId="{29F4DDCD-52E5-4486-A188-45E20913AC57}" type="pres">
      <dgm:prSet presAssocID="{3CC9D615-37FE-4E15-8055-83F79A8678F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A0EF4C-25DD-4354-996E-7C6EA04335BC}" type="pres">
      <dgm:prSet presAssocID="{2913B63B-00BA-4697-BDD8-D05E1A624D56}" presName="centerShape" presStyleLbl="node0" presStyleIdx="0" presStyleCnt="1"/>
      <dgm:spPr/>
    </dgm:pt>
    <dgm:pt modelId="{8A088D2A-506E-4341-9CD0-55E2E4C80A64}" type="pres">
      <dgm:prSet presAssocID="{41A3BBB2-397B-4007-A493-1B5FDD777C9B}" presName="node" presStyleLbl="node1" presStyleIdx="0" presStyleCnt="8">
        <dgm:presLayoutVars>
          <dgm:bulletEnabled val="1"/>
        </dgm:presLayoutVars>
      </dgm:prSet>
      <dgm:spPr/>
    </dgm:pt>
    <dgm:pt modelId="{939DF5F7-2DC9-4CEA-899C-9B9463FC24F9}" type="pres">
      <dgm:prSet presAssocID="{41A3BBB2-397B-4007-A493-1B5FDD777C9B}" presName="dummy" presStyleCnt="0"/>
      <dgm:spPr/>
    </dgm:pt>
    <dgm:pt modelId="{00F0F325-53F3-40E8-A12F-A9EFF80FF0A6}" type="pres">
      <dgm:prSet presAssocID="{9332D744-D70E-4157-B53B-D7DC1AD4AD00}" presName="sibTrans" presStyleLbl="sibTrans2D1" presStyleIdx="0" presStyleCnt="8"/>
      <dgm:spPr/>
    </dgm:pt>
    <dgm:pt modelId="{124EDF99-0EEC-4BD0-9AB4-7E65BFCA967B}" type="pres">
      <dgm:prSet presAssocID="{8C64C814-3B58-48C3-900F-C2DFDC71D750}" presName="node" presStyleLbl="node1" presStyleIdx="1" presStyleCnt="8">
        <dgm:presLayoutVars>
          <dgm:bulletEnabled val="1"/>
        </dgm:presLayoutVars>
      </dgm:prSet>
      <dgm:spPr/>
    </dgm:pt>
    <dgm:pt modelId="{00EC09D6-2669-4BBD-AD10-E422918E151E}" type="pres">
      <dgm:prSet presAssocID="{8C64C814-3B58-48C3-900F-C2DFDC71D750}" presName="dummy" presStyleCnt="0"/>
      <dgm:spPr/>
    </dgm:pt>
    <dgm:pt modelId="{47FFBFE3-203E-4726-9F70-386D55B2CB22}" type="pres">
      <dgm:prSet presAssocID="{DB0655FB-476B-410A-B9B5-19B36F2486B2}" presName="sibTrans" presStyleLbl="sibTrans2D1" presStyleIdx="1" presStyleCnt="8"/>
      <dgm:spPr/>
    </dgm:pt>
    <dgm:pt modelId="{BDA94062-8DB3-452B-B4AB-D446CA53DBEC}" type="pres">
      <dgm:prSet presAssocID="{065176B0-5422-43EC-A44A-93B9B99039DA}" presName="node" presStyleLbl="node1" presStyleIdx="2" presStyleCnt="8">
        <dgm:presLayoutVars>
          <dgm:bulletEnabled val="1"/>
        </dgm:presLayoutVars>
      </dgm:prSet>
      <dgm:spPr/>
    </dgm:pt>
    <dgm:pt modelId="{4D888374-DD6B-4954-A8AE-689448FC886B}" type="pres">
      <dgm:prSet presAssocID="{065176B0-5422-43EC-A44A-93B9B99039DA}" presName="dummy" presStyleCnt="0"/>
      <dgm:spPr/>
    </dgm:pt>
    <dgm:pt modelId="{96E16E33-4FB2-4DFA-91BE-0789648B47A5}" type="pres">
      <dgm:prSet presAssocID="{70965AC8-637A-4FB3-B20B-207DE82FA7D1}" presName="sibTrans" presStyleLbl="sibTrans2D1" presStyleIdx="2" presStyleCnt="8"/>
      <dgm:spPr/>
    </dgm:pt>
    <dgm:pt modelId="{7B74052C-9508-444D-A639-3C0CD639A876}" type="pres">
      <dgm:prSet presAssocID="{7772C750-508A-42B5-8972-E3B030B5BC04}" presName="node" presStyleLbl="node1" presStyleIdx="3" presStyleCnt="8">
        <dgm:presLayoutVars>
          <dgm:bulletEnabled val="1"/>
        </dgm:presLayoutVars>
      </dgm:prSet>
      <dgm:spPr/>
    </dgm:pt>
    <dgm:pt modelId="{5187FEC1-9768-49E0-BE27-1E577F037C80}" type="pres">
      <dgm:prSet presAssocID="{7772C750-508A-42B5-8972-E3B030B5BC04}" presName="dummy" presStyleCnt="0"/>
      <dgm:spPr/>
    </dgm:pt>
    <dgm:pt modelId="{038548C2-BFA8-48AB-80C5-D90F635748F8}" type="pres">
      <dgm:prSet presAssocID="{68DDEC1C-0A53-4FED-9667-7EB812539E32}" presName="sibTrans" presStyleLbl="sibTrans2D1" presStyleIdx="3" presStyleCnt="8"/>
      <dgm:spPr/>
    </dgm:pt>
    <dgm:pt modelId="{5D4D785A-CE34-4A7D-854B-EDD723576368}" type="pres">
      <dgm:prSet presAssocID="{F04E16CF-A7F4-4DE5-BCD5-27E7818AD85E}" presName="node" presStyleLbl="node1" presStyleIdx="4" presStyleCnt="8">
        <dgm:presLayoutVars>
          <dgm:bulletEnabled val="1"/>
        </dgm:presLayoutVars>
      </dgm:prSet>
      <dgm:spPr/>
    </dgm:pt>
    <dgm:pt modelId="{BB21C1D4-5E43-40FA-ACB1-9F1CE497E9C5}" type="pres">
      <dgm:prSet presAssocID="{F04E16CF-A7F4-4DE5-BCD5-27E7818AD85E}" presName="dummy" presStyleCnt="0"/>
      <dgm:spPr/>
    </dgm:pt>
    <dgm:pt modelId="{E9938FE0-2B93-4570-9799-364530E0FA95}" type="pres">
      <dgm:prSet presAssocID="{C6DAF23C-B69D-4221-BAC6-16834FFD0DC8}" presName="sibTrans" presStyleLbl="sibTrans2D1" presStyleIdx="4" presStyleCnt="8"/>
      <dgm:spPr/>
    </dgm:pt>
    <dgm:pt modelId="{9FC65ECB-13F9-4D91-A6CF-527BCB2765E8}" type="pres">
      <dgm:prSet presAssocID="{A585D9F6-C839-4A33-86D2-CB7E5638BB37}" presName="node" presStyleLbl="node1" presStyleIdx="5" presStyleCnt="8">
        <dgm:presLayoutVars>
          <dgm:bulletEnabled val="1"/>
        </dgm:presLayoutVars>
      </dgm:prSet>
      <dgm:spPr/>
    </dgm:pt>
    <dgm:pt modelId="{24D5AF5B-A28F-416B-964F-E8343261C681}" type="pres">
      <dgm:prSet presAssocID="{A585D9F6-C839-4A33-86D2-CB7E5638BB37}" presName="dummy" presStyleCnt="0"/>
      <dgm:spPr/>
    </dgm:pt>
    <dgm:pt modelId="{27919241-0AF2-47B6-8BB1-D9112CB92F04}" type="pres">
      <dgm:prSet presAssocID="{834F60FA-1972-4933-9BDA-E72B91EC0E5C}" presName="sibTrans" presStyleLbl="sibTrans2D1" presStyleIdx="5" presStyleCnt="8"/>
      <dgm:spPr/>
    </dgm:pt>
    <dgm:pt modelId="{DF044A71-855B-4365-B528-598306720935}" type="pres">
      <dgm:prSet presAssocID="{4F7F7FC3-78CF-4ACF-B86F-FF677A3471E6}" presName="node" presStyleLbl="node1" presStyleIdx="6" presStyleCnt="8">
        <dgm:presLayoutVars>
          <dgm:bulletEnabled val="1"/>
        </dgm:presLayoutVars>
      </dgm:prSet>
      <dgm:spPr/>
    </dgm:pt>
    <dgm:pt modelId="{08218595-9001-4272-A03A-B592439C4741}" type="pres">
      <dgm:prSet presAssocID="{4F7F7FC3-78CF-4ACF-B86F-FF677A3471E6}" presName="dummy" presStyleCnt="0"/>
      <dgm:spPr/>
    </dgm:pt>
    <dgm:pt modelId="{1580B3A3-2073-4F12-A700-7E842FA6D3D5}" type="pres">
      <dgm:prSet presAssocID="{A5042F7B-8AA4-41FC-AB57-A0E51741BC7D}" presName="sibTrans" presStyleLbl="sibTrans2D1" presStyleIdx="6" presStyleCnt="8"/>
      <dgm:spPr/>
    </dgm:pt>
    <dgm:pt modelId="{34D2CA22-44EC-4669-A806-3BEA8F3C04B4}" type="pres">
      <dgm:prSet presAssocID="{B18459AB-A6B5-4275-89EE-81E07858DA3B}" presName="node" presStyleLbl="node1" presStyleIdx="7" presStyleCnt="8">
        <dgm:presLayoutVars>
          <dgm:bulletEnabled val="1"/>
        </dgm:presLayoutVars>
      </dgm:prSet>
      <dgm:spPr/>
    </dgm:pt>
    <dgm:pt modelId="{EAAD0F89-623A-496F-8C14-51FCBD400C65}" type="pres">
      <dgm:prSet presAssocID="{B18459AB-A6B5-4275-89EE-81E07858DA3B}" presName="dummy" presStyleCnt="0"/>
      <dgm:spPr/>
    </dgm:pt>
    <dgm:pt modelId="{378F7198-2C26-49A2-BD4F-47E76BFEE61F}" type="pres">
      <dgm:prSet presAssocID="{587ED4D3-0AB1-4C1D-95EB-91BF3EF0B9E8}" presName="sibTrans" presStyleLbl="sibTrans2D1" presStyleIdx="7" presStyleCnt="8"/>
      <dgm:spPr/>
    </dgm:pt>
  </dgm:ptLst>
  <dgm:cxnLst>
    <dgm:cxn modelId="{EF6E2503-4360-4CEC-ACE4-D91653DA40B6}" type="presOf" srcId="{B18459AB-A6B5-4275-89EE-81E07858DA3B}" destId="{34D2CA22-44EC-4669-A806-3BEA8F3C04B4}" srcOrd="0" destOrd="0" presId="urn:microsoft.com/office/officeart/2005/8/layout/radial6"/>
    <dgm:cxn modelId="{DE1EFE04-FEC7-482A-A66A-E823AC3E76C9}" srcId="{3CC9D615-37FE-4E15-8055-83F79A8678F3}" destId="{2913B63B-00BA-4697-BDD8-D05E1A624D56}" srcOrd="0" destOrd="0" parTransId="{A4557D06-4EC3-48B3-B47D-2215C3BD240F}" sibTransId="{42CB6DE3-18B1-414F-AE01-8B5826F8284E}"/>
    <dgm:cxn modelId="{0782670C-839F-4D3C-8754-3E85F6BF8A18}" type="presOf" srcId="{70965AC8-637A-4FB3-B20B-207DE82FA7D1}" destId="{96E16E33-4FB2-4DFA-91BE-0789648B47A5}" srcOrd="0" destOrd="0" presId="urn:microsoft.com/office/officeart/2005/8/layout/radial6"/>
    <dgm:cxn modelId="{99C6EE1B-5C6C-40D5-8A1B-1BCF6CD088DD}" type="presOf" srcId="{F04E16CF-A7F4-4DE5-BCD5-27E7818AD85E}" destId="{5D4D785A-CE34-4A7D-854B-EDD723576368}" srcOrd="0" destOrd="0" presId="urn:microsoft.com/office/officeart/2005/8/layout/radial6"/>
    <dgm:cxn modelId="{54D96620-8C47-473D-A748-E05C02218D34}" srcId="{2913B63B-00BA-4697-BDD8-D05E1A624D56}" destId="{41A3BBB2-397B-4007-A493-1B5FDD777C9B}" srcOrd="0" destOrd="0" parTransId="{46FD9598-E03A-4493-8902-ED656D6A9D46}" sibTransId="{9332D744-D70E-4157-B53B-D7DC1AD4AD00}"/>
    <dgm:cxn modelId="{64941123-7E08-418E-AE2C-CC66C93693B6}" srcId="{2913B63B-00BA-4697-BDD8-D05E1A624D56}" destId="{4F7F7FC3-78CF-4ACF-B86F-FF677A3471E6}" srcOrd="6" destOrd="0" parTransId="{42894A91-164C-41DF-8697-5BB80B09634B}" sibTransId="{A5042F7B-8AA4-41FC-AB57-A0E51741BC7D}"/>
    <dgm:cxn modelId="{A8ADB233-DB77-41F4-99E2-A70AAA76BF55}" type="presOf" srcId="{9332D744-D70E-4157-B53B-D7DC1AD4AD00}" destId="{00F0F325-53F3-40E8-A12F-A9EFF80FF0A6}" srcOrd="0" destOrd="0" presId="urn:microsoft.com/office/officeart/2005/8/layout/radial6"/>
    <dgm:cxn modelId="{C592CB34-C7D4-4BA5-A626-D0B6C7503634}" type="presOf" srcId="{4F7F7FC3-78CF-4ACF-B86F-FF677A3471E6}" destId="{DF044A71-855B-4365-B528-598306720935}" srcOrd="0" destOrd="0" presId="urn:microsoft.com/office/officeart/2005/8/layout/radial6"/>
    <dgm:cxn modelId="{84B7B25E-3F95-424A-821D-4A46C16EB736}" type="presOf" srcId="{A5042F7B-8AA4-41FC-AB57-A0E51741BC7D}" destId="{1580B3A3-2073-4F12-A700-7E842FA6D3D5}" srcOrd="0" destOrd="0" presId="urn:microsoft.com/office/officeart/2005/8/layout/radial6"/>
    <dgm:cxn modelId="{1E195A49-BEBE-4C61-B521-A4CBC0BE6A74}" type="presOf" srcId="{2913B63B-00BA-4697-BDD8-D05E1A624D56}" destId="{B5A0EF4C-25DD-4354-996E-7C6EA04335BC}" srcOrd="0" destOrd="0" presId="urn:microsoft.com/office/officeart/2005/8/layout/radial6"/>
    <dgm:cxn modelId="{8B0C106E-495D-4EF9-A473-7A89FDC69699}" type="presOf" srcId="{3CC9D615-37FE-4E15-8055-83F79A8678F3}" destId="{29F4DDCD-52E5-4486-A188-45E20913AC57}" srcOrd="0" destOrd="0" presId="urn:microsoft.com/office/officeart/2005/8/layout/radial6"/>
    <dgm:cxn modelId="{5CC9CC54-383A-4E37-A90E-CC2CC674B27C}" type="presOf" srcId="{8C64C814-3B58-48C3-900F-C2DFDC71D750}" destId="{124EDF99-0EEC-4BD0-9AB4-7E65BFCA967B}" srcOrd="0" destOrd="0" presId="urn:microsoft.com/office/officeart/2005/8/layout/radial6"/>
    <dgm:cxn modelId="{30124D56-7CC3-4DC9-8F44-0B7299E27CDF}" srcId="{2913B63B-00BA-4697-BDD8-D05E1A624D56}" destId="{7772C750-508A-42B5-8972-E3B030B5BC04}" srcOrd="3" destOrd="0" parTransId="{E7427AD3-5B3B-4BAB-8B75-659C898B0185}" sibTransId="{68DDEC1C-0A53-4FED-9667-7EB812539E32}"/>
    <dgm:cxn modelId="{CFD1A15A-8F85-4099-83CC-53C7B44269B5}" srcId="{2913B63B-00BA-4697-BDD8-D05E1A624D56}" destId="{B18459AB-A6B5-4275-89EE-81E07858DA3B}" srcOrd="7" destOrd="0" parTransId="{2CA555C3-BBC8-4705-A159-70EB766663CC}" sibTransId="{587ED4D3-0AB1-4C1D-95EB-91BF3EF0B9E8}"/>
    <dgm:cxn modelId="{6A4F5481-8176-4242-B330-73422B958A31}" type="presOf" srcId="{41A3BBB2-397B-4007-A493-1B5FDD777C9B}" destId="{8A088D2A-506E-4341-9CD0-55E2E4C80A64}" srcOrd="0" destOrd="0" presId="urn:microsoft.com/office/officeart/2005/8/layout/radial6"/>
    <dgm:cxn modelId="{45F95A85-12BC-4FEB-8A56-F182D79D20A7}" srcId="{2913B63B-00BA-4697-BDD8-D05E1A624D56}" destId="{A585D9F6-C839-4A33-86D2-CB7E5638BB37}" srcOrd="5" destOrd="0" parTransId="{9B41E47F-3BE5-4035-A710-762FACEECCDB}" sibTransId="{834F60FA-1972-4933-9BDA-E72B91EC0E5C}"/>
    <dgm:cxn modelId="{52851D9F-278E-4C17-829C-70FC948E4F77}" type="presOf" srcId="{68DDEC1C-0A53-4FED-9667-7EB812539E32}" destId="{038548C2-BFA8-48AB-80C5-D90F635748F8}" srcOrd="0" destOrd="0" presId="urn:microsoft.com/office/officeart/2005/8/layout/radial6"/>
    <dgm:cxn modelId="{541CD9AA-8CE3-4470-A2C8-ED73C7AD8F38}" type="presOf" srcId="{7772C750-508A-42B5-8972-E3B030B5BC04}" destId="{7B74052C-9508-444D-A639-3C0CD639A876}" srcOrd="0" destOrd="0" presId="urn:microsoft.com/office/officeart/2005/8/layout/radial6"/>
    <dgm:cxn modelId="{428C83B5-55A7-4331-8E5E-0D8DDDE83E50}" type="presOf" srcId="{065176B0-5422-43EC-A44A-93B9B99039DA}" destId="{BDA94062-8DB3-452B-B4AB-D446CA53DBEC}" srcOrd="0" destOrd="0" presId="urn:microsoft.com/office/officeart/2005/8/layout/radial6"/>
    <dgm:cxn modelId="{E253C9B9-C82B-4B8C-80FE-8F8BA7A53679}" srcId="{2913B63B-00BA-4697-BDD8-D05E1A624D56}" destId="{F04E16CF-A7F4-4DE5-BCD5-27E7818AD85E}" srcOrd="4" destOrd="0" parTransId="{E6976D9D-EAAE-4048-BB81-6177106254E3}" sibTransId="{C6DAF23C-B69D-4221-BAC6-16834FFD0DC8}"/>
    <dgm:cxn modelId="{C0DA3AC0-82D3-4300-A9B1-FC81F718D8E6}" type="presOf" srcId="{C6DAF23C-B69D-4221-BAC6-16834FFD0DC8}" destId="{E9938FE0-2B93-4570-9799-364530E0FA95}" srcOrd="0" destOrd="0" presId="urn:microsoft.com/office/officeart/2005/8/layout/radial6"/>
    <dgm:cxn modelId="{5F2883CD-8C25-49AF-9222-90B46600342F}" type="presOf" srcId="{DB0655FB-476B-410A-B9B5-19B36F2486B2}" destId="{47FFBFE3-203E-4726-9F70-386D55B2CB22}" srcOrd="0" destOrd="0" presId="urn:microsoft.com/office/officeart/2005/8/layout/radial6"/>
    <dgm:cxn modelId="{10964EDA-5F32-4687-BBA8-EE2370182A55}" type="presOf" srcId="{587ED4D3-0AB1-4C1D-95EB-91BF3EF0B9E8}" destId="{378F7198-2C26-49A2-BD4F-47E76BFEE61F}" srcOrd="0" destOrd="0" presId="urn:microsoft.com/office/officeart/2005/8/layout/radial6"/>
    <dgm:cxn modelId="{A08B4ADF-7A20-44D2-8674-BE1561EE8E79}" srcId="{2913B63B-00BA-4697-BDD8-D05E1A624D56}" destId="{065176B0-5422-43EC-A44A-93B9B99039DA}" srcOrd="2" destOrd="0" parTransId="{B7363377-9A56-4AED-B423-DA0D0493F3DF}" sibTransId="{70965AC8-637A-4FB3-B20B-207DE82FA7D1}"/>
    <dgm:cxn modelId="{CCFEDFDF-206F-4BD6-95B9-1CCFF98209CF}" type="presOf" srcId="{834F60FA-1972-4933-9BDA-E72B91EC0E5C}" destId="{27919241-0AF2-47B6-8BB1-D9112CB92F04}" srcOrd="0" destOrd="0" presId="urn:microsoft.com/office/officeart/2005/8/layout/radial6"/>
    <dgm:cxn modelId="{6F9CDEF2-93FF-45EE-9E51-4F72F22EC5DF}" type="presOf" srcId="{A585D9F6-C839-4A33-86D2-CB7E5638BB37}" destId="{9FC65ECB-13F9-4D91-A6CF-527BCB2765E8}" srcOrd="0" destOrd="0" presId="urn:microsoft.com/office/officeart/2005/8/layout/radial6"/>
    <dgm:cxn modelId="{5E0621FA-C7B5-4E30-B469-778B57EB0DFE}" srcId="{2913B63B-00BA-4697-BDD8-D05E1A624D56}" destId="{8C64C814-3B58-48C3-900F-C2DFDC71D750}" srcOrd="1" destOrd="0" parTransId="{33604A91-F67F-4DD0-BF91-464E203BE7B8}" sibTransId="{DB0655FB-476B-410A-B9B5-19B36F2486B2}"/>
    <dgm:cxn modelId="{5E35A936-2DB7-47A6-BD1E-EE3E9E775801}" type="presParOf" srcId="{29F4DDCD-52E5-4486-A188-45E20913AC57}" destId="{B5A0EF4C-25DD-4354-996E-7C6EA04335BC}" srcOrd="0" destOrd="0" presId="urn:microsoft.com/office/officeart/2005/8/layout/radial6"/>
    <dgm:cxn modelId="{80E55E05-745E-47B2-9432-8111435E2330}" type="presParOf" srcId="{29F4DDCD-52E5-4486-A188-45E20913AC57}" destId="{8A088D2A-506E-4341-9CD0-55E2E4C80A64}" srcOrd="1" destOrd="0" presId="urn:microsoft.com/office/officeart/2005/8/layout/radial6"/>
    <dgm:cxn modelId="{9342240A-787E-42D1-BFEC-2756BE7DE83C}" type="presParOf" srcId="{29F4DDCD-52E5-4486-A188-45E20913AC57}" destId="{939DF5F7-2DC9-4CEA-899C-9B9463FC24F9}" srcOrd="2" destOrd="0" presId="urn:microsoft.com/office/officeart/2005/8/layout/radial6"/>
    <dgm:cxn modelId="{16C7EB67-6DE4-4721-BFDF-A4C3E9D8D01E}" type="presParOf" srcId="{29F4DDCD-52E5-4486-A188-45E20913AC57}" destId="{00F0F325-53F3-40E8-A12F-A9EFF80FF0A6}" srcOrd="3" destOrd="0" presId="urn:microsoft.com/office/officeart/2005/8/layout/radial6"/>
    <dgm:cxn modelId="{105DDB15-68C8-4967-AC74-68A99D405281}" type="presParOf" srcId="{29F4DDCD-52E5-4486-A188-45E20913AC57}" destId="{124EDF99-0EEC-4BD0-9AB4-7E65BFCA967B}" srcOrd="4" destOrd="0" presId="urn:microsoft.com/office/officeart/2005/8/layout/radial6"/>
    <dgm:cxn modelId="{3F95C690-F283-41A2-9DE4-0961DC5E147B}" type="presParOf" srcId="{29F4DDCD-52E5-4486-A188-45E20913AC57}" destId="{00EC09D6-2669-4BBD-AD10-E422918E151E}" srcOrd="5" destOrd="0" presId="urn:microsoft.com/office/officeart/2005/8/layout/radial6"/>
    <dgm:cxn modelId="{34F29A22-D590-43AF-A28A-8DA4F146B988}" type="presParOf" srcId="{29F4DDCD-52E5-4486-A188-45E20913AC57}" destId="{47FFBFE3-203E-4726-9F70-386D55B2CB22}" srcOrd="6" destOrd="0" presId="urn:microsoft.com/office/officeart/2005/8/layout/radial6"/>
    <dgm:cxn modelId="{906CBDD9-8AE9-4D38-AEB0-35D1B64D80DB}" type="presParOf" srcId="{29F4DDCD-52E5-4486-A188-45E20913AC57}" destId="{BDA94062-8DB3-452B-B4AB-D446CA53DBEC}" srcOrd="7" destOrd="0" presId="urn:microsoft.com/office/officeart/2005/8/layout/radial6"/>
    <dgm:cxn modelId="{6EEE4F17-6F30-4EAA-8DB3-50FEB0F6CF6C}" type="presParOf" srcId="{29F4DDCD-52E5-4486-A188-45E20913AC57}" destId="{4D888374-DD6B-4954-A8AE-689448FC886B}" srcOrd="8" destOrd="0" presId="urn:microsoft.com/office/officeart/2005/8/layout/radial6"/>
    <dgm:cxn modelId="{B16D58FA-26AC-46DE-A741-A04A2BDB2254}" type="presParOf" srcId="{29F4DDCD-52E5-4486-A188-45E20913AC57}" destId="{96E16E33-4FB2-4DFA-91BE-0789648B47A5}" srcOrd="9" destOrd="0" presId="urn:microsoft.com/office/officeart/2005/8/layout/radial6"/>
    <dgm:cxn modelId="{055CA857-ADF1-4719-AEC9-4479F0FA990D}" type="presParOf" srcId="{29F4DDCD-52E5-4486-A188-45E20913AC57}" destId="{7B74052C-9508-444D-A639-3C0CD639A876}" srcOrd="10" destOrd="0" presId="urn:microsoft.com/office/officeart/2005/8/layout/radial6"/>
    <dgm:cxn modelId="{0F530914-7A79-411D-873E-291628C34A00}" type="presParOf" srcId="{29F4DDCD-52E5-4486-A188-45E20913AC57}" destId="{5187FEC1-9768-49E0-BE27-1E577F037C80}" srcOrd="11" destOrd="0" presId="urn:microsoft.com/office/officeart/2005/8/layout/radial6"/>
    <dgm:cxn modelId="{2AEA7A37-719F-4408-8652-E854C5A9E2E9}" type="presParOf" srcId="{29F4DDCD-52E5-4486-A188-45E20913AC57}" destId="{038548C2-BFA8-48AB-80C5-D90F635748F8}" srcOrd="12" destOrd="0" presId="urn:microsoft.com/office/officeart/2005/8/layout/radial6"/>
    <dgm:cxn modelId="{02DD358E-10A9-45E7-94C2-0EE06FDCC0C0}" type="presParOf" srcId="{29F4DDCD-52E5-4486-A188-45E20913AC57}" destId="{5D4D785A-CE34-4A7D-854B-EDD723576368}" srcOrd="13" destOrd="0" presId="urn:microsoft.com/office/officeart/2005/8/layout/radial6"/>
    <dgm:cxn modelId="{07DFC251-ACC8-4581-9625-9A95BAC377A9}" type="presParOf" srcId="{29F4DDCD-52E5-4486-A188-45E20913AC57}" destId="{BB21C1D4-5E43-40FA-ACB1-9F1CE497E9C5}" srcOrd="14" destOrd="0" presId="urn:microsoft.com/office/officeart/2005/8/layout/radial6"/>
    <dgm:cxn modelId="{F98F19FF-387B-45A5-8306-489E003C3FBE}" type="presParOf" srcId="{29F4DDCD-52E5-4486-A188-45E20913AC57}" destId="{E9938FE0-2B93-4570-9799-364530E0FA95}" srcOrd="15" destOrd="0" presId="urn:microsoft.com/office/officeart/2005/8/layout/radial6"/>
    <dgm:cxn modelId="{EF4E3D19-B151-4BB5-935D-7DA4AFB4AA50}" type="presParOf" srcId="{29F4DDCD-52E5-4486-A188-45E20913AC57}" destId="{9FC65ECB-13F9-4D91-A6CF-527BCB2765E8}" srcOrd="16" destOrd="0" presId="urn:microsoft.com/office/officeart/2005/8/layout/radial6"/>
    <dgm:cxn modelId="{CE73B628-DEF5-4FAD-8164-BEFF87572C9A}" type="presParOf" srcId="{29F4DDCD-52E5-4486-A188-45E20913AC57}" destId="{24D5AF5B-A28F-416B-964F-E8343261C681}" srcOrd="17" destOrd="0" presId="urn:microsoft.com/office/officeart/2005/8/layout/radial6"/>
    <dgm:cxn modelId="{5E339781-535F-43D1-856C-D5A337D85345}" type="presParOf" srcId="{29F4DDCD-52E5-4486-A188-45E20913AC57}" destId="{27919241-0AF2-47B6-8BB1-D9112CB92F04}" srcOrd="18" destOrd="0" presId="urn:microsoft.com/office/officeart/2005/8/layout/radial6"/>
    <dgm:cxn modelId="{0F073875-D1B2-4621-A1E5-95AE65240103}" type="presParOf" srcId="{29F4DDCD-52E5-4486-A188-45E20913AC57}" destId="{DF044A71-855B-4365-B528-598306720935}" srcOrd="19" destOrd="0" presId="urn:microsoft.com/office/officeart/2005/8/layout/radial6"/>
    <dgm:cxn modelId="{65E89869-D7E6-48CE-93D7-9BA52BA15592}" type="presParOf" srcId="{29F4DDCD-52E5-4486-A188-45E20913AC57}" destId="{08218595-9001-4272-A03A-B592439C4741}" srcOrd="20" destOrd="0" presId="urn:microsoft.com/office/officeart/2005/8/layout/radial6"/>
    <dgm:cxn modelId="{0C4ABA9D-4A05-4D40-84C3-DCCFD5530253}" type="presParOf" srcId="{29F4DDCD-52E5-4486-A188-45E20913AC57}" destId="{1580B3A3-2073-4F12-A700-7E842FA6D3D5}" srcOrd="21" destOrd="0" presId="urn:microsoft.com/office/officeart/2005/8/layout/radial6"/>
    <dgm:cxn modelId="{83D9DB03-A9CE-44AF-B8EB-9E2EE33AB399}" type="presParOf" srcId="{29F4DDCD-52E5-4486-A188-45E20913AC57}" destId="{34D2CA22-44EC-4669-A806-3BEA8F3C04B4}" srcOrd="22" destOrd="0" presId="urn:microsoft.com/office/officeart/2005/8/layout/radial6"/>
    <dgm:cxn modelId="{468A0569-F2F2-4539-B158-878AFD7AFE16}" type="presParOf" srcId="{29F4DDCD-52E5-4486-A188-45E20913AC57}" destId="{EAAD0F89-623A-496F-8C14-51FCBD400C65}" srcOrd="23" destOrd="0" presId="urn:microsoft.com/office/officeart/2005/8/layout/radial6"/>
    <dgm:cxn modelId="{B202177A-0313-42AA-B3A5-1B8E17B1E2BB}" type="presParOf" srcId="{29F4DDCD-52E5-4486-A188-45E20913AC57}" destId="{378F7198-2C26-49A2-BD4F-47E76BFEE61F}" srcOrd="24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20101A-F3A3-4F68-8AF6-E570EC0FE034}" type="doc">
      <dgm:prSet loTypeId="urn:microsoft.com/office/officeart/2005/8/layout/cycle1" loCatId="cycle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C107D7FD-6AD4-4633-9999-DC5F69663422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感應</a:t>
          </a:r>
        </a:p>
      </dgm:t>
    </dgm:pt>
    <dgm:pt modelId="{DBE8B9D5-9292-4409-B2B0-F00CBA4D4568}" type="parTrans" cxnId="{708200E6-934D-4033-BA70-962228722E6C}">
      <dgm:prSet/>
      <dgm:spPr/>
      <dgm:t>
        <a:bodyPr/>
        <a:lstStyle/>
        <a:p>
          <a:endParaRPr lang="zh-TW" altLang="en-US"/>
        </a:p>
      </dgm:t>
    </dgm:pt>
    <dgm:pt modelId="{135273B5-54EA-459C-8394-23CCFF670D1A}" type="sibTrans" cxnId="{708200E6-934D-4033-BA70-962228722E6C}">
      <dgm:prSet/>
      <dgm:spPr>
        <a:solidFill>
          <a:schemeClr val="bg1"/>
        </a:solidFill>
      </dgm:spPr>
      <dgm:t>
        <a:bodyPr/>
        <a:lstStyle/>
        <a:p>
          <a:endParaRPr lang="zh-TW" altLang="en-US"/>
        </a:p>
      </dgm:t>
    </dgm:pt>
    <dgm:pt modelId="{1998CB71-11D2-4A7A-ACCD-3BC1399CD09D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</a:p>
      </dgm:t>
    </dgm:pt>
    <dgm:pt modelId="{BEFC1043-A081-4220-9682-C48B665405FB}" type="parTrans" cxnId="{B434C984-9BAA-4547-B207-1D1C213AC5BC}">
      <dgm:prSet/>
      <dgm:spPr/>
      <dgm:t>
        <a:bodyPr/>
        <a:lstStyle/>
        <a:p>
          <a:endParaRPr lang="zh-TW" altLang="en-US"/>
        </a:p>
      </dgm:t>
    </dgm:pt>
    <dgm:pt modelId="{8BD4D496-6FFF-4297-B98B-941445890812}" type="sibTrans" cxnId="{B434C984-9BAA-4547-B207-1D1C213AC5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EF47DC-0313-4A19-A9CA-7C2739FB8469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</a:p>
      </dgm:t>
    </dgm:pt>
    <dgm:pt modelId="{A98AA10F-1E7D-4AD4-9EFE-E4EB85776952}" type="parTrans" cxnId="{A4E2E418-9F24-49DD-90AD-D6D248147064}">
      <dgm:prSet/>
      <dgm:spPr/>
      <dgm:t>
        <a:bodyPr/>
        <a:lstStyle/>
        <a:p>
          <a:endParaRPr lang="zh-TW" altLang="en-US"/>
        </a:p>
      </dgm:t>
    </dgm:pt>
    <dgm:pt modelId="{ECC04A01-8A15-4A1F-83B1-F55AB897D202}" type="sibTrans" cxnId="{A4E2E418-9F24-49DD-90AD-D6D248147064}">
      <dgm:prSet/>
      <dgm:spPr/>
      <dgm:t>
        <a:bodyPr/>
        <a:lstStyle/>
        <a:p>
          <a:endParaRPr lang="zh-TW" altLang="en-US"/>
        </a:p>
      </dgm:t>
    </dgm:pt>
    <dgm:pt modelId="{77CB2985-F9EE-49F5-A732-B067A47E7B59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驅動</a:t>
          </a:r>
        </a:p>
      </dgm:t>
    </dgm:pt>
    <dgm:pt modelId="{AD1B7880-E145-428D-AABB-472BE8D4C83C}" type="parTrans" cxnId="{242F10CD-02FE-43E5-A207-444F327BAF83}">
      <dgm:prSet/>
      <dgm:spPr/>
      <dgm:t>
        <a:bodyPr/>
        <a:lstStyle/>
        <a:p>
          <a:endParaRPr lang="zh-TW" altLang="en-US"/>
        </a:p>
      </dgm:t>
    </dgm:pt>
    <dgm:pt modelId="{C2BA5AF6-A0FA-4E18-9917-10480462045B}" type="sibTrans" cxnId="{242F10CD-02FE-43E5-A207-444F327BAF83}">
      <dgm:prSet/>
      <dgm:spPr/>
      <dgm:t>
        <a:bodyPr/>
        <a:lstStyle/>
        <a:p>
          <a:endParaRPr lang="zh-TW" altLang="en-US"/>
        </a:p>
      </dgm:t>
    </dgm:pt>
    <dgm:pt modelId="{B6B13103-9D66-4FE8-92F4-FFB1DAC863EF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</a:t>
          </a:r>
        </a:p>
      </dgm:t>
    </dgm:pt>
    <dgm:pt modelId="{DE80FEF5-A8C7-4379-9669-259A3B500125}" type="parTrans" cxnId="{89DB0D15-A860-48CA-9672-0A538BFF682D}">
      <dgm:prSet/>
      <dgm:spPr/>
      <dgm:t>
        <a:bodyPr/>
        <a:lstStyle/>
        <a:p>
          <a:endParaRPr lang="zh-TW" altLang="en-US"/>
        </a:p>
      </dgm:t>
    </dgm:pt>
    <dgm:pt modelId="{CC90CF53-9B4A-4F9F-989C-EE20D194F482}" type="sibTrans" cxnId="{89DB0D15-A860-48CA-9672-0A538BFF682D}">
      <dgm:prSet/>
      <dgm:spPr/>
      <dgm:t>
        <a:bodyPr/>
        <a:lstStyle/>
        <a:p>
          <a:endParaRPr lang="zh-TW" altLang="en-US"/>
        </a:p>
      </dgm:t>
    </dgm:pt>
    <dgm:pt modelId="{4350E983-21FE-4745-9B96-7EC256959ADF}" type="pres">
      <dgm:prSet presAssocID="{AB20101A-F3A3-4F68-8AF6-E570EC0FE034}" presName="cycle" presStyleCnt="0">
        <dgm:presLayoutVars>
          <dgm:dir/>
          <dgm:resizeHandles val="exact"/>
        </dgm:presLayoutVars>
      </dgm:prSet>
      <dgm:spPr/>
    </dgm:pt>
    <dgm:pt modelId="{5D65C4E9-A1E6-42F8-86A3-E75AFE3CD0AB}" type="pres">
      <dgm:prSet presAssocID="{C107D7FD-6AD4-4633-9999-DC5F69663422}" presName="dummy" presStyleCnt="0"/>
      <dgm:spPr/>
    </dgm:pt>
    <dgm:pt modelId="{F72C779D-AE61-4511-A4C6-55E98CB6CF9B}" type="pres">
      <dgm:prSet presAssocID="{C107D7FD-6AD4-4633-9999-DC5F69663422}" presName="node" presStyleLbl="revTx" presStyleIdx="0" presStyleCnt="5">
        <dgm:presLayoutVars>
          <dgm:bulletEnabled val="1"/>
        </dgm:presLayoutVars>
      </dgm:prSet>
      <dgm:spPr/>
    </dgm:pt>
    <dgm:pt modelId="{A32F63CA-38A2-4081-8E82-F99775C37879}" type="pres">
      <dgm:prSet presAssocID="{135273B5-54EA-459C-8394-23CCFF670D1A}" presName="sibTrans" presStyleLbl="node1" presStyleIdx="0" presStyleCnt="5"/>
      <dgm:spPr/>
    </dgm:pt>
    <dgm:pt modelId="{5A7CAE8E-1C68-4991-8738-FB5A1AE6978F}" type="pres">
      <dgm:prSet presAssocID="{1998CB71-11D2-4A7A-ACCD-3BC1399CD09D}" presName="dummy" presStyleCnt="0"/>
      <dgm:spPr/>
    </dgm:pt>
    <dgm:pt modelId="{D802AEC7-EE3F-4777-83EA-6E0F574CFF1E}" type="pres">
      <dgm:prSet presAssocID="{1998CB71-11D2-4A7A-ACCD-3BC1399CD09D}" presName="node" presStyleLbl="revTx" presStyleIdx="1" presStyleCnt="5">
        <dgm:presLayoutVars>
          <dgm:bulletEnabled val="1"/>
        </dgm:presLayoutVars>
      </dgm:prSet>
      <dgm:spPr/>
    </dgm:pt>
    <dgm:pt modelId="{6FC3394C-49BC-4B84-9469-5534A7C69F48}" type="pres">
      <dgm:prSet presAssocID="{8BD4D496-6FFF-4297-B98B-941445890812}" presName="sibTrans" presStyleLbl="node1" presStyleIdx="1" presStyleCnt="5"/>
      <dgm:spPr/>
    </dgm:pt>
    <dgm:pt modelId="{21D43701-07AE-4577-ADA2-A102B7EE3F76}" type="pres">
      <dgm:prSet presAssocID="{0CEF47DC-0313-4A19-A9CA-7C2739FB8469}" presName="dummy" presStyleCnt="0"/>
      <dgm:spPr/>
    </dgm:pt>
    <dgm:pt modelId="{46ED5F68-8106-4474-AE45-E544371ADBC8}" type="pres">
      <dgm:prSet presAssocID="{0CEF47DC-0313-4A19-A9CA-7C2739FB8469}" presName="node" presStyleLbl="revTx" presStyleIdx="2" presStyleCnt="5">
        <dgm:presLayoutVars>
          <dgm:bulletEnabled val="1"/>
        </dgm:presLayoutVars>
      </dgm:prSet>
      <dgm:spPr/>
    </dgm:pt>
    <dgm:pt modelId="{BD37C1A5-BD6C-4F82-AF7C-8CD15B72A2D9}" type="pres">
      <dgm:prSet presAssocID="{ECC04A01-8A15-4A1F-83B1-F55AB897D202}" presName="sibTrans" presStyleLbl="node1" presStyleIdx="2" presStyleCnt="5"/>
      <dgm:spPr/>
    </dgm:pt>
    <dgm:pt modelId="{98CC166E-829B-4BF5-BF57-A56CB4AB4F87}" type="pres">
      <dgm:prSet presAssocID="{77CB2985-F9EE-49F5-A732-B067A47E7B59}" presName="dummy" presStyleCnt="0"/>
      <dgm:spPr/>
    </dgm:pt>
    <dgm:pt modelId="{9C58628E-3FAD-424B-B276-FCE1CE2AF099}" type="pres">
      <dgm:prSet presAssocID="{77CB2985-F9EE-49F5-A732-B067A47E7B59}" presName="node" presStyleLbl="revTx" presStyleIdx="3" presStyleCnt="5">
        <dgm:presLayoutVars>
          <dgm:bulletEnabled val="1"/>
        </dgm:presLayoutVars>
      </dgm:prSet>
      <dgm:spPr/>
    </dgm:pt>
    <dgm:pt modelId="{E1CDB350-24EB-4621-A5CE-F1B6A64A207D}" type="pres">
      <dgm:prSet presAssocID="{C2BA5AF6-A0FA-4E18-9917-10480462045B}" presName="sibTrans" presStyleLbl="node1" presStyleIdx="3" presStyleCnt="5"/>
      <dgm:spPr/>
    </dgm:pt>
    <dgm:pt modelId="{13FB6552-6DBA-42F2-A948-0821BFACF17D}" type="pres">
      <dgm:prSet presAssocID="{B6B13103-9D66-4FE8-92F4-FFB1DAC863EF}" presName="dummy" presStyleCnt="0"/>
      <dgm:spPr/>
    </dgm:pt>
    <dgm:pt modelId="{26A93E4B-853B-498E-A6A9-ED4AA4A77E80}" type="pres">
      <dgm:prSet presAssocID="{B6B13103-9D66-4FE8-92F4-FFB1DAC863EF}" presName="node" presStyleLbl="revTx" presStyleIdx="4" presStyleCnt="5">
        <dgm:presLayoutVars>
          <dgm:bulletEnabled val="1"/>
        </dgm:presLayoutVars>
      </dgm:prSet>
      <dgm:spPr/>
    </dgm:pt>
    <dgm:pt modelId="{8FA69FCA-1CF5-460D-A71B-F10663EABF65}" type="pres">
      <dgm:prSet presAssocID="{CC90CF53-9B4A-4F9F-989C-EE20D194F482}" presName="sibTrans" presStyleLbl="node1" presStyleIdx="4" presStyleCnt="5"/>
      <dgm:spPr/>
    </dgm:pt>
  </dgm:ptLst>
  <dgm:cxnLst>
    <dgm:cxn modelId="{89DB0D15-A860-48CA-9672-0A538BFF682D}" srcId="{AB20101A-F3A3-4F68-8AF6-E570EC0FE034}" destId="{B6B13103-9D66-4FE8-92F4-FFB1DAC863EF}" srcOrd="4" destOrd="0" parTransId="{DE80FEF5-A8C7-4379-9669-259A3B500125}" sibTransId="{CC90CF53-9B4A-4F9F-989C-EE20D194F482}"/>
    <dgm:cxn modelId="{B62F5B16-3136-45BA-96FD-3B65E0E3A554}" type="presOf" srcId="{AB20101A-F3A3-4F68-8AF6-E570EC0FE034}" destId="{4350E983-21FE-4745-9B96-7EC256959ADF}" srcOrd="0" destOrd="0" presId="urn:microsoft.com/office/officeart/2005/8/layout/cycle1"/>
    <dgm:cxn modelId="{A4E2E418-9F24-49DD-90AD-D6D248147064}" srcId="{AB20101A-F3A3-4F68-8AF6-E570EC0FE034}" destId="{0CEF47DC-0313-4A19-A9CA-7C2739FB8469}" srcOrd="2" destOrd="0" parTransId="{A98AA10F-1E7D-4AD4-9EFE-E4EB85776952}" sibTransId="{ECC04A01-8A15-4A1F-83B1-F55AB897D202}"/>
    <dgm:cxn modelId="{8C4B6F35-1E48-4C88-9DE3-1ECA3A19FA27}" type="presOf" srcId="{CC90CF53-9B4A-4F9F-989C-EE20D194F482}" destId="{8FA69FCA-1CF5-460D-A71B-F10663EABF65}" srcOrd="0" destOrd="0" presId="urn:microsoft.com/office/officeart/2005/8/layout/cycle1"/>
    <dgm:cxn modelId="{0522973C-D183-4448-AD6F-81268A1CCE59}" type="presOf" srcId="{135273B5-54EA-459C-8394-23CCFF670D1A}" destId="{A32F63CA-38A2-4081-8E82-F99775C37879}" srcOrd="0" destOrd="0" presId="urn:microsoft.com/office/officeart/2005/8/layout/cycle1"/>
    <dgm:cxn modelId="{8DC4393E-0B9A-4F60-A03C-7F6F52995F3D}" type="presOf" srcId="{1998CB71-11D2-4A7A-ACCD-3BC1399CD09D}" destId="{D802AEC7-EE3F-4777-83EA-6E0F574CFF1E}" srcOrd="0" destOrd="0" presId="urn:microsoft.com/office/officeart/2005/8/layout/cycle1"/>
    <dgm:cxn modelId="{C5FAD248-5085-4C76-A7A2-2F7F7732B549}" type="presOf" srcId="{ECC04A01-8A15-4A1F-83B1-F55AB897D202}" destId="{BD37C1A5-BD6C-4F82-AF7C-8CD15B72A2D9}" srcOrd="0" destOrd="0" presId="urn:microsoft.com/office/officeart/2005/8/layout/cycle1"/>
    <dgm:cxn modelId="{27A64576-34CD-481B-8466-D29323E39FA1}" type="presOf" srcId="{0CEF47DC-0313-4A19-A9CA-7C2739FB8469}" destId="{46ED5F68-8106-4474-AE45-E544371ADBC8}" srcOrd="0" destOrd="0" presId="urn:microsoft.com/office/officeart/2005/8/layout/cycle1"/>
    <dgm:cxn modelId="{B434C984-9BAA-4547-B207-1D1C213AC5BC}" srcId="{AB20101A-F3A3-4F68-8AF6-E570EC0FE034}" destId="{1998CB71-11D2-4A7A-ACCD-3BC1399CD09D}" srcOrd="1" destOrd="0" parTransId="{BEFC1043-A081-4220-9682-C48B665405FB}" sibTransId="{8BD4D496-6FFF-4297-B98B-941445890812}"/>
    <dgm:cxn modelId="{59ACD792-1D64-4791-BACD-D32151FE04F2}" type="presOf" srcId="{8BD4D496-6FFF-4297-B98B-941445890812}" destId="{6FC3394C-49BC-4B84-9469-5534A7C69F48}" srcOrd="0" destOrd="0" presId="urn:microsoft.com/office/officeart/2005/8/layout/cycle1"/>
    <dgm:cxn modelId="{1BC309C1-0BE1-4D47-B925-DCD8A494DB50}" type="presOf" srcId="{77CB2985-F9EE-49F5-A732-B067A47E7B59}" destId="{9C58628E-3FAD-424B-B276-FCE1CE2AF099}" srcOrd="0" destOrd="0" presId="urn:microsoft.com/office/officeart/2005/8/layout/cycle1"/>
    <dgm:cxn modelId="{4E250BC2-8995-45C5-A910-B9AE3BACC477}" type="presOf" srcId="{C107D7FD-6AD4-4633-9999-DC5F69663422}" destId="{F72C779D-AE61-4511-A4C6-55E98CB6CF9B}" srcOrd="0" destOrd="0" presId="urn:microsoft.com/office/officeart/2005/8/layout/cycle1"/>
    <dgm:cxn modelId="{6BB989C5-F661-4AF0-B112-2DC77CC6A4FE}" type="presOf" srcId="{B6B13103-9D66-4FE8-92F4-FFB1DAC863EF}" destId="{26A93E4B-853B-498E-A6A9-ED4AA4A77E80}" srcOrd="0" destOrd="0" presId="urn:microsoft.com/office/officeart/2005/8/layout/cycle1"/>
    <dgm:cxn modelId="{E993FFC6-A929-439E-8926-F794CC50DF7B}" type="presOf" srcId="{C2BA5AF6-A0FA-4E18-9917-10480462045B}" destId="{E1CDB350-24EB-4621-A5CE-F1B6A64A207D}" srcOrd="0" destOrd="0" presId="urn:microsoft.com/office/officeart/2005/8/layout/cycle1"/>
    <dgm:cxn modelId="{242F10CD-02FE-43E5-A207-444F327BAF83}" srcId="{AB20101A-F3A3-4F68-8AF6-E570EC0FE034}" destId="{77CB2985-F9EE-49F5-A732-B067A47E7B59}" srcOrd="3" destOrd="0" parTransId="{AD1B7880-E145-428D-AABB-472BE8D4C83C}" sibTransId="{C2BA5AF6-A0FA-4E18-9917-10480462045B}"/>
    <dgm:cxn modelId="{708200E6-934D-4033-BA70-962228722E6C}" srcId="{AB20101A-F3A3-4F68-8AF6-E570EC0FE034}" destId="{C107D7FD-6AD4-4633-9999-DC5F69663422}" srcOrd="0" destOrd="0" parTransId="{DBE8B9D5-9292-4409-B2B0-F00CBA4D4568}" sibTransId="{135273B5-54EA-459C-8394-23CCFF670D1A}"/>
    <dgm:cxn modelId="{CEFC8E5D-99DD-4600-AB04-F6EB9FA2E42D}" type="presParOf" srcId="{4350E983-21FE-4745-9B96-7EC256959ADF}" destId="{5D65C4E9-A1E6-42F8-86A3-E75AFE3CD0AB}" srcOrd="0" destOrd="0" presId="urn:microsoft.com/office/officeart/2005/8/layout/cycle1"/>
    <dgm:cxn modelId="{0B22224F-BC54-42A7-98D1-BCDE44327C84}" type="presParOf" srcId="{4350E983-21FE-4745-9B96-7EC256959ADF}" destId="{F72C779D-AE61-4511-A4C6-55E98CB6CF9B}" srcOrd="1" destOrd="0" presId="urn:microsoft.com/office/officeart/2005/8/layout/cycle1"/>
    <dgm:cxn modelId="{A93E9C96-667A-4179-ABC8-BCDB4CC84EB5}" type="presParOf" srcId="{4350E983-21FE-4745-9B96-7EC256959ADF}" destId="{A32F63CA-38A2-4081-8E82-F99775C37879}" srcOrd="2" destOrd="0" presId="urn:microsoft.com/office/officeart/2005/8/layout/cycle1"/>
    <dgm:cxn modelId="{C1BBD25C-E217-4C9A-88B1-4AC7D8D69BB7}" type="presParOf" srcId="{4350E983-21FE-4745-9B96-7EC256959ADF}" destId="{5A7CAE8E-1C68-4991-8738-FB5A1AE6978F}" srcOrd="3" destOrd="0" presId="urn:microsoft.com/office/officeart/2005/8/layout/cycle1"/>
    <dgm:cxn modelId="{D109475D-1757-4D24-B1B3-296BD34CC99E}" type="presParOf" srcId="{4350E983-21FE-4745-9B96-7EC256959ADF}" destId="{D802AEC7-EE3F-4777-83EA-6E0F574CFF1E}" srcOrd="4" destOrd="0" presId="urn:microsoft.com/office/officeart/2005/8/layout/cycle1"/>
    <dgm:cxn modelId="{931A2F59-7DB3-4946-A508-5375CC18D197}" type="presParOf" srcId="{4350E983-21FE-4745-9B96-7EC256959ADF}" destId="{6FC3394C-49BC-4B84-9469-5534A7C69F48}" srcOrd="5" destOrd="0" presId="urn:microsoft.com/office/officeart/2005/8/layout/cycle1"/>
    <dgm:cxn modelId="{63401642-3E08-489B-BC3B-02F573F8FB7D}" type="presParOf" srcId="{4350E983-21FE-4745-9B96-7EC256959ADF}" destId="{21D43701-07AE-4577-ADA2-A102B7EE3F76}" srcOrd="6" destOrd="0" presId="urn:microsoft.com/office/officeart/2005/8/layout/cycle1"/>
    <dgm:cxn modelId="{50A6E66E-0F67-4110-96B0-1F91CCECB39A}" type="presParOf" srcId="{4350E983-21FE-4745-9B96-7EC256959ADF}" destId="{46ED5F68-8106-4474-AE45-E544371ADBC8}" srcOrd="7" destOrd="0" presId="urn:microsoft.com/office/officeart/2005/8/layout/cycle1"/>
    <dgm:cxn modelId="{7967541D-5648-4EA5-9DEA-658633632402}" type="presParOf" srcId="{4350E983-21FE-4745-9B96-7EC256959ADF}" destId="{BD37C1A5-BD6C-4F82-AF7C-8CD15B72A2D9}" srcOrd="8" destOrd="0" presId="urn:microsoft.com/office/officeart/2005/8/layout/cycle1"/>
    <dgm:cxn modelId="{70604FCB-163A-469E-BB22-45ACD19DBCE0}" type="presParOf" srcId="{4350E983-21FE-4745-9B96-7EC256959ADF}" destId="{98CC166E-829B-4BF5-BF57-A56CB4AB4F87}" srcOrd="9" destOrd="0" presId="urn:microsoft.com/office/officeart/2005/8/layout/cycle1"/>
    <dgm:cxn modelId="{6843E700-D1DA-446D-9A5E-3DF45A95C7B4}" type="presParOf" srcId="{4350E983-21FE-4745-9B96-7EC256959ADF}" destId="{9C58628E-3FAD-424B-B276-FCE1CE2AF099}" srcOrd="10" destOrd="0" presId="urn:microsoft.com/office/officeart/2005/8/layout/cycle1"/>
    <dgm:cxn modelId="{2154FC5C-E937-4908-AD6D-0895E62501B1}" type="presParOf" srcId="{4350E983-21FE-4745-9B96-7EC256959ADF}" destId="{E1CDB350-24EB-4621-A5CE-F1B6A64A207D}" srcOrd="11" destOrd="0" presId="urn:microsoft.com/office/officeart/2005/8/layout/cycle1"/>
    <dgm:cxn modelId="{5AC701AA-120B-4CE0-96C2-8D5DC8E718BC}" type="presParOf" srcId="{4350E983-21FE-4745-9B96-7EC256959ADF}" destId="{13FB6552-6DBA-42F2-A948-0821BFACF17D}" srcOrd="12" destOrd="0" presId="urn:microsoft.com/office/officeart/2005/8/layout/cycle1"/>
    <dgm:cxn modelId="{A4DBBFC7-EFBE-41CF-BB42-09971A2FA1D5}" type="presParOf" srcId="{4350E983-21FE-4745-9B96-7EC256959ADF}" destId="{26A93E4B-853B-498E-A6A9-ED4AA4A77E80}" srcOrd="13" destOrd="0" presId="urn:microsoft.com/office/officeart/2005/8/layout/cycle1"/>
    <dgm:cxn modelId="{FEEE39E1-403A-4818-AD21-2A29E65313F8}" type="presParOf" srcId="{4350E983-21FE-4745-9B96-7EC256959ADF}" destId="{8FA69FCA-1CF5-460D-A71B-F10663EABF65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89A5D0-2108-4291-8823-48EA272049DC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DFDE734-9AC8-47D7-BB6B-D6CBDC7BE75A}">
      <dgm:prSet phldrT="[文字]"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決定資料蒐集</a:t>
          </a:r>
        </a:p>
      </dgm:t>
    </dgm:pt>
    <dgm:pt modelId="{756D72DB-9A77-40E5-A139-4EE2C6B0C9D2}" type="parTrans" cxnId="{E0E742C8-0B5D-4BE9-8E19-340488DE4CE7}">
      <dgm:prSet/>
      <dgm:spPr/>
      <dgm:t>
        <a:bodyPr/>
        <a:lstStyle/>
        <a:p>
          <a:endParaRPr lang="zh-TW" altLang="en-US" b="1"/>
        </a:p>
      </dgm:t>
    </dgm:pt>
    <dgm:pt modelId="{62395861-26DB-42FC-B09F-6E5FA412BEEC}" type="sibTrans" cxnId="{E0E742C8-0B5D-4BE9-8E19-340488DE4CE7}">
      <dgm:prSet/>
      <dgm:spPr/>
      <dgm:t>
        <a:bodyPr/>
        <a:lstStyle/>
        <a:p>
          <a:endParaRPr lang="zh-TW" altLang="en-US" b="1"/>
        </a:p>
      </dgm:t>
    </dgm:pt>
    <dgm:pt modelId="{2623490D-4200-4B63-A5C9-54FBA67C3007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尋找來源</a:t>
          </a:r>
        </a:p>
      </dgm:t>
    </dgm:pt>
    <dgm:pt modelId="{74984345-DADC-4A2B-A1B3-3B7A0636BFBB}" type="parTrans" cxnId="{C7C17C3E-4414-4A61-8BB4-4D81586C2350}">
      <dgm:prSet/>
      <dgm:spPr/>
      <dgm:t>
        <a:bodyPr/>
        <a:lstStyle/>
        <a:p>
          <a:endParaRPr lang="zh-TW" altLang="en-US" b="1"/>
        </a:p>
      </dgm:t>
    </dgm:pt>
    <dgm:pt modelId="{DF392ED6-A32F-4E99-9317-421DF3454D69}" type="sibTrans" cxnId="{C7C17C3E-4414-4A61-8BB4-4D81586C2350}">
      <dgm:prSet/>
      <dgm:spPr/>
      <dgm:t>
        <a:bodyPr/>
        <a:lstStyle/>
        <a:p>
          <a:endParaRPr lang="zh-TW" altLang="en-US" b="1"/>
        </a:p>
      </dgm:t>
    </dgm:pt>
    <dgm:pt modelId="{73C99F6D-9106-4679-BE3E-F4115AEEA15E}">
      <dgm:prSet phldrT="[文字]"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分析網頁結構</a:t>
          </a:r>
        </a:p>
      </dgm:t>
    </dgm:pt>
    <dgm:pt modelId="{9A99C312-F56A-46F6-B83E-54DAF508356E}" type="parTrans" cxnId="{B3C444FF-A6DB-4FC3-8256-C32F5A1F97DD}">
      <dgm:prSet/>
      <dgm:spPr/>
      <dgm:t>
        <a:bodyPr/>
        <a:lstStyle/>
        <a:p>
          <a:endParaRPr lang="zh-TW" altLang="en-US" b="1"/>
        </a:p>
      </dgm:t>
    </dgm:pt>
    <dgm:pt modelId="{1DC1E016-DA98-4ECB-AC93-A7D63D8BECE0}" type="sibTrans" cxnId="{B3C444FF-A6DB-4FC3-8256-C32F5A1F97DD}">
      <dgm:prSet/>
      <dgm:spPr/>
      <dgm:t>
        <a:bodyPr/>
        <a:lstStyle/>
        <a:p>
          <a:endParaRPr lang="zh-TW" altLang="en-US" b="1"/>
        </a:p>
      </dgm:t>
    </dgm:pt>
    <dgm:pt modelId="{0925216C-72AB-4768-9438-51943DD41DAF}">
      <dgm:prSet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撰寫網路爬蟲</a:t>
          </a:r>
        </a:p>
      </dgm:t>
    </dgm:pt>
    <dgm:pt modelId="{D2DB181E-C8A5-43DE-8F7C-6BC644DD6FD9}" type="parTrans" cxnId="{70E66D77-2F96-4987-9614-03AD4C525E24}">
      <dgm:prSet/>
      <dgm:spPr/>
      <dgm:t>
        <a:bodyPr/>
        <a:lstStyle/>
        <a:p>
          <a:endParaRPr lang="zh-TW" altLang="en-US" b="1"/>
        </a:p>
      </dgm:t>
    </dgm:pt>
    <dgm:pt modelId="{601C7B46-B1B7-4FDE-B7D9-982051C7C549}" type="sibTrans" cxnId="{70E66D77-2F96-4987-9614-03AD4C525E24}">
      <dgm:prSet/>
      <dgm:spPr/>
      <dgm:t>
        <a:bodyPr/>
        <a:lstStyle/>
        <a:p>
          <a:endParaRPr lang="zh-TW" altLang="en-US" b="1"/>
        </a:p>
      </dgm:t>
    </dgm:pt>
    <dgm:pt modelId="{9A5B1816-9990-4AE4-8738-074381FBE2FC}">
      <dgm:prSet custT="1"/>
      <dgm:spPr/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gm:t>
    </dgm:pt>
    <dgm:pt modelId="{E135484B-7B1E-45B2-AF7A-0760EEDF5D24}" type="parTrans" cxnId="{C1AB002D-BCC5-4A2A-8DD3-F65C92E0D177}">
      <dgm:prSet/>
      <dgm:spPr/>
      <dgm:t>
        <a:bodyPr/>
        <a:lstStyle/>
        <a:p>
          <a:endParaRPr lang="zh-TW" altLang="en-US" b="1"/>
        </a:p>
      </dgm:t>
    </dgm:pt>
    <dgm:pt modelId="{494A33CD-0E8B-4F94-BDA0-BF077FEE5777}" type="sibTrans" cxnId="{C1AB002D-BCC5-4A2A-8DD3-F65C92E0D177}">
      <dgm:prSet/>
      <dgm:spPr/>
      <dgm:t>
        <a:bodyPr/>
        <a:lstStyle/>
        <a:p>
          <a:endParaRPr lang="zh-TW" altLang="en-US" b="1"/>
        </a:p>
      </dgm:t>
    </dgm:pt>
    <dgm:pt modelId="{CDCAC744-3657-4778-8867-30CD1DFA2590}" type="pres">
      <dgm:prSet presAssocID="{2F89A5D0-2108-4291-8823-48EA272049DC}" presName="Name0" presStyleCnt="0">
        <dgm:presLayoutVars>
          <dgm:dir/>
          <dgm:animLvl val="lvl"/>
          <dgm:resizeHandles val="exact"/>
        </dgm:presLayoutVars>
      </dgm:prSet>
      <dgm:spPr/>
    </dgm:pt>
    <dgm:pt modelId="{D34BED85-9637-42CC-BFCC-E00545E6B9C3}" type="pres">
      <dgm:prSet presAssocID="{5DFDE734-9AC8-47D7-BB6B-D6CBDC7BE75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D344160-CE4B-449C-91DF-EEE3F6D2EBBE}" type="pres">
      <dgm:prSet presAssocID="{62395861-26DB-42FC-B09F-6E5FA412BEEC}" presName="parTxOnlySpace" presStyleCnt="0"/>
      <dgm:spPr/>
    </dgm:pt>
    <dgm:pt modelId="{C8B8F9DB-2341-42ED-8F79-25B47A7612B9}" type="pres">
      <dgm:prSet presAssocID="{2623490D-4200-4B63-A5C9-54FBA67C300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D589685-F894-488D-A2FA-CF35AF6E5A70}" type="pres">
      <dgm:prSet presAssocID="{DF392ED6-A32F-4E99-9317-421DF3454D69}" presName="parTxOnlySpace" presStyleCnt="0"/>
      <dgm:spPr/>
    </dgm:pt>
    <dgm:pt modelId="{69E9D35F-D20A-4417-AA0E-EC8E1931E16D}" type="pres">
      <dgm:prSet presAssocID="{73C99F6D-9106-4679-BE3E-F4115AEEA15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E856316-4EED-4A32-877F-6050C67C02D8}" type="pres">
      <dgm:prSet presAssocID="{1DC1E016-DA98-4ECB-AC93-A7D63D8BECE0}" presName="parTxOnlySpace" presStyleCnt="0"/>
      <dgm:spPr/>
    </dgm:pt>
    <dgm:pt modelId="{4C63F8BB-AB35-4090-AEBB-AE0BB5785E68}" type="pres">
      <dgm:prSet presAssocID="{0925216C-72AB-4768-9438-51943DD41DA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106CEB2-2F66-44DA-840F-F97A72EBAFDA}" type="pres">
      <dgm:prSet presAssocID="{601C7B46-B1B7-4FDE-B7D9-982051C7C549}" presName="parTxOnlySpace" presStyleCnt="0"/>
      <dgm:spPr/>
    </dgm:pt>
    <dgm:pt modelId="{3B7F614E-5C2A-476F-9514-907BC09CCA3F}" type="pres">
      <dgm:prSet presAssocID="{9A5B1816-9990-4AE4-8738-074381FBE2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1AB002D-BCC5-4A2A-8DD3-F65C92E0D177}" srcId="{2F89A5D0-2108-4291-8823-48EA272049DC}" destId="{9A5B1816-9990-4AE4-8738-074381FBE2FC}" srcOrd="4" destOrd="0" parTransId="{E135484B-7B1E-45B2-AF7A-0760EEDF5D24}" sibTransId="{494A33CD-0E8B-4F94-BDA0-BF077FEE5777}"/>
    <dgm:cxn modelId="{7503F838-E542-403A-84CC-6B579C807BCC}" type="presOf" srcId="{2F89A5D0-2108-4291-8823-48EA272049DC}" destId="{CDCAC744-3657-4778-8867-30CD1DFA2590}" srcOrd="0" destOrd="0" presId="urn:microsoft.com/office/officeart/2005/8/layout/chevron1"/>
    <dgm:cxn modelId="{C7C17C3E-4414-4A61-8BB4-4D81586C2350}" srcId="{2F89A5D0-2108-4291-8823-48EA272049DC}" destId="{2623490D-4200-4B63-A5C9-54FBA67C3007}" srcOrd="1" destOrd="0" parTransId="{74984345-DADC-4A2B-A1B3-3B7A0636BFBB}" sibTransId="{DF392ED6-A32F-4E99-9317-421DF3454D69}"/>
    <dgm:cxn modelId="{70E66D77-2F96-4987-9614-03AD4C525E24}" srcId="{2F89A5D0-2108-4291-8823-48EA272049DC}" destId="{0925216C-72AB-4768-9438-51943DD41DAF}" srcOrd="3" destOrd="0" parTransId="{D2DB181E-C8A5-43DE-8F7C-6BC644DD6FD9}" sibTransId="{601C7B46-B1B7-4FDE-B7D9-982051C7C549}"/>
    <dgm:cxn modelId="{D4FF7C5A-3C2D-4F76-A670-735784EEA2E3}" type="presOf" srcId="{9A5B1816-9990-4AE4-8738-074381FBE2FC}" destId="{3B7F614E-5C2A-476F-9514-907BC09CCA3F}" srcOrd="0" destOrd="0" presId="urn:microsoft.com/office/officeart/2005/8/layout/chevron1"/>
    <dgm:cxn modelId="{AD7F1882-6505-4709-B64D-B5A9265C2EA9}" type="presOf" srcId="{2623490D-4200-4B63-A5C9-54FBA67C3007}" destId="{C8B8F9DB-2341-42ED-8F79-25B47A7612B9}" srcOrd="0" destOrd="0" presId="urn:microsoft.com/office/officeart/2005/8/layout/chevron1"/>
    <dgm:cxn modelId="{E0E742C8-0B5D-4BE9-8E19-340488DE4CE7}" srcId="{2F89A5D0-2108-4291-8823-48EA272049DC}" destId="{5DFDE734-9AC8-47D7-BB6B-D6CBDC7BE75A}" srcOrd="0" destOrd="0" parTransId="{756D72DB-9A77-40E5-A139-4EE2C6B0C9D2}" sibTransId="{62395861-26DB-42FC-B09F-6E5FA412BEEC}"/>
    <dgm:cxn modelId="{32FDF6C9-7DFD-4382-B03C-75E1882C93CB}" type="presOf" srcId="{0925216C-72AB-4768-9438-51943DD41DAF}" destId="{4C63F8BB-AB35-4090-AEBB-AE0BB5785E68}" srcOrd="0" destOrd="0" presId="urn:microsoft.com/office/officeart/2005/8/layout/chevron1"/>
    <dgm:cxn modelId="{97147CE3-0B7A-470E-9DC3-931AA55D1D75}" type="presOf" srcId="{5DFDE734-9AC8-47D7-BB6B-D6CBDC7BE75A}" destId="{D34BED85-9637-42CC-BFCC-E00545E6B9C3}" srcOrd="0" destOrd="0" presId="urn:microsoft.com/office/officeart/2005/8/layout/chevron1"/>
    <dgm:cxn modelId="{29F260F9-2B07-4260-A945-4392DDF0E406}" type="presOf" srcId="{73C99F6D-9106-4679-BE3E-F4115AEEA15E}" destId="{69E9D35F-D20A-4417-AA0E-EC8E1931E16D}" srcOrd="0" destOrd="0" presId="urn:microsoft.com/office/officeart/2005/8/layout/chevron1"/>
    <dgm:cxn modelId="{B3C444FF-A6DB-4FC3-8256-C32F5A1F97DD}" srcId="{2F89A5D0-2108-4291-8823-48EA272049DC}" destId="{73C99F6D-9106-4679-BE3E-F4115AEEA15E}" srcOrd="2" destOrd="0" parTransId="{9A99C312-F56A-46F6-B83E-54DAF508356E}" sibTransId="{1DC1E016-DA98-4ECB-AC93-A7D63D8BECE0}"/>
    <dgm:cxn modelId="{30B43690-3EA4-43BC-9CD2-38D69E29C00A}" type="presParOf" srcId="{CDCAC744-3657-4778-8867-30CD1DFA2590}" destId="{D34BED85-9637-42CC-BFCC-E00545E6B9C3}" srcOrd="0" destOrd="0" presId="urn:microsoft.com/office/officeart/2005/8/layout/chevron1"/>
    <dgm:cxn modelId="{A8A416B5-E12F-4168-A1A9-3498DEA7EF20}" type="presParOf" srcId="{CDCAC744-3657-4778-8867-30CD1DFA2590}" destId="{2D344160-CE4B-449C-91DF-EEE3F6D2EBBE}" srcOrd="1" destOrd="0" presId="urn:microsoft.com/office/officeart/2005/8/layout/chevron1"/>
    <dgm:cxn modelId="{E4F6600D-8264-407D-899C-C7B920D11F5C}" type="presParOf" srcId="{CDCAC744-3657-4778-8867-30CD1DFA2590}" destId="{C8B8F9DB-2341-42ED-8F79-25B47A7612B9}" srcOrd="2" destOrd="0" presId="urn:microsoft.com/office/officeart/2005/8/layout/chevron1"/>
    <dgm:cxn modelId="{C3FEFF83-5D97-440C-AAF5-CB17A7AA7DE9}" type="presParOf" srcId="{CDCAC744-3657-4778-8867-30CD1DFA2590}" destId="{1D589685-F894-488D-A2FA-CF35AF6E5A70}" srcOrd="3" destOrd="0" presId="urn:microsoft.com/office/officeart/2005/8/layout/chevron1"/>
    <dgm:cxn modelId="{9211DBC0-FA25-4015-ABB8-7FE9998BC96C}" type="presParOf" srcId="{CDCAC744-3657-4778-8867-30CD1DFA2590}" destId="{69E9D35F-D20A-4417-AA0E-EC8E1931E16D}" srcOrd="4" destOrd="0" presId="urn:microsoft.com/office/officeart/2005/8/layout/chevron1"/>
    <dgm:cxn modelId="{5DE345EF-7132-49EB-8583-FD9FCD0AB8DD}" type="presParOf" srcId="{CDCAC744-3657-4778-8867-30CD1DFA2590}" destId="{BE856316-4EED-4A32-877F-6050C67C02D8}" srcOrd="5" destOrd="0" presId="urn:microsoft.com/office/officeart/2005/8/layout/chevron1"/>
    <dgm:cxn modelId="{8BDF2FAC-0948-4A92-9976-5461E1C213D1}" type="presParOf" srcId="{CDCAC744-3657-4778-8867-30CD1DFA2590}" destId="{4C63F8BB-AB35-4090-AEBB-AE0BB5785E68}" srcOrd="6" destOrd="0" presId="urn:microsoft.com/office/officeart/2005/8/layout/chevron1"/>
    <dgm:cxn modelId="{DECF5B44-5383-464B-A19F-83C51A13A533}" type="presParOf" srcId="{CDCAC744-3657-4778-8867-30CD1DFA2590}" destId="{0106CEB2-2F66-44DA-840F-F97A72EBAFDA}" srcOrd="7" destOrd="0" presId="urn:microsoft.com/office/officeart/2005/8/layout/chevron1"/>
    <dgm:cxn modelId="{190A9FC4-6DA2-4A9C-B523-A661CB173900}" type="presParOf" srcId="{CDCAC744-3657-4778-8867-30CD1DFA2590}" destId="{3B7F614E-5C2A-476F-9514-907BC09CCA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F7198-2C26-49A2-BD4F-47E76BFEE61F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3500000"/>
            <a:gd name="adj2" fmla="val 162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0B3A3-2073-4F12-A700-7E842FA6D3D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0800000"/>
            <a:gd name="adj2" fmla="val 135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19241-0AF2-47B6-8BB1-D9112CB92F04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8100000"/>
            <a:gd name="adj2" fmla="val 108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38FE0-2B93-4570-9799-364530E0FA9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5400000"/>
            <a:gd name="adj2" fmla="val 81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548C2-BFA8-48AB-80C5-D90F635748F8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2700000"/>
            <a:gd name="adj2" fmla="val 54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16E33-4FB2-4DFA-91BE-0789648B47A5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0"/>
            <a:gd name="adj2" fmla="val 27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FBFE3-203E-4726-9F70-386D55B2CB22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8900000"/>
            <a:gd name="adj2" fmla="val 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0F325-53F3-40E8-A12F-A9EFF80FF0A6}">
      <dsp:nvSpPr>
        <dsp:cNvPr id="0" name=""/>
        <dsp:cNvSpPr/>
      </dsp:nvSpPr>
      <dsp:spPr>
        <a:xfrm>
          <a:off x="1384813" y="368813"/>
          <a:ext cx="3326373" cy="3326373"/>
        </a:xfrm>
        <a:prstGeom prst="blockArc">
          <a:avLst>
            <a:gd name="adj1" fmla="val 16200000"/>
            <a:gd name="adj2" fmla="val 18900000"/>
            <a:gd name="adj3" fmla="val 3428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0EF4C-25DD-4354-996E-7C6EA04335BC}">
      <dsp:nvSpPr>
        <dsp:cNvPr id="0" name=""/>
        <dsp:cNvSpPr/>
      </dsp:nvSpPr>
      <dsp:spPr>
        <a:xfrm>
          <a:off x="2482453" y="1466453"/>
          <a:ext cx="1131093" cy="1131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程式</a:t>
          </a:r>
        </a:p>
      </dsp:txBody>
      <dsp:txXfrm>
        <a:off x="2648098" y="1632098"/>
        <a:ext cx="799803" cy="799803"/>
      </dsp:txXfrm>
    </dsp:sp>
    <dsp:sp modelId="{8A088D2A-506E-4341-9CD0-55E2E4C80A64}">
      <dsp:nvSpPr>
        <dsp:cNvPr id="0" name=""/>
        <dsp:cNvSpPr/>
      </dsp:nvSpPr>
      <dsp:spPr>
        <a:xfrm>
          <a:off x="2652117" y="1434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遊戲開發</a:t>
          </a:r>
        </a:p>
      </dsp:txBody>
      <dsp:txXfrm>
        <a:off x="2768068" y="117385"/>
        <a:ext cx="559863" cy="559863"/>
      </dsp:txXfrm>
    </dsp:sp>
    <dsp:sp modelId="{124EDF99-0EEC-4BD0-9AB4-7E65BFCA967B}">
      <dsp:nvSpPr>
        <dsp:cNvPr id="0" name=""/>
        <dsp:cNvSpPr/>
      </dsp:nvSpPr>
      <dsp:spPr>
        <a:xfrm>
          <a:off x="3808012" y="480221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23963" y="596172"/>
        <a:ext cx="559863" cy="559863"/>
      </dsp:txXfrm>
    </dsp:sp>
    <dsp:sp modelId="{BDA94062-8DB3-452B-B4AB-D446CA53DBEC}">
      <dsp:nvSpPr>
        <dsp:cNvPr id="0" name=""/>
        <dsp:cNvSpPr/>
      </dsp:nvSpPr>
      <dsp:spPr>
        <a:xfrm>
          <a:off x="4286800" y="1636117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爬蟲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02751" y="1752068"/>
        <a:ext cx="559863" cy="559863"/>
      </dsp:txXfrm>
    </dsp:sp>
    <dsp:sp modelId="{7B74052C-9508-444D-A639-3C0CD639A876}">
      <dsp:nvSpPr>
        <dsp:cNvPr id="0" name=""/>
        <dsp:cNvSpPr/>
      </dsp:nvSpPr>
      <dsp:spPr>
        <a:xfrm>
          <a:off x="3808012" y="2792012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</a:p>
      </dsp:txBody>
      <dsp:txXfrm>
        <a:off x="3923963" y="2907963"/>
        <a:ext cx="559863" cy="559863"/>
      </dsp:txXfrm>
    </dsp:sp>
    <dsp:sp modelId="{5D4D785A-CE34-4A7D-854B-EDD723576368}">
      <dsp:nvSpPr>
        <dsp:cNvPr id="0" name=""/>
        <dsp:cNvSpPr/>
      </dsp:nvSpPr>
      <dsp:spPr>
        <a:xfrm>
          <a:off x="2652117" y="3270800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金融分析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8068" y="3386751"/>
        <a:ext cx="559863" cy="559863"/>
      </dsp:txXfrm>
    </dsp:sp>
    <dsp:sp modelId="{9FC65ECB-13F9-4D91-A6CF-527BCB2765E8}">
      <dsp:nvSpPr>
        <dsp:cNvPr id="0" name=""/>
        <dsp:cNvSpPr/>
      </dsp:nvSpPr>
      <dsp:spPr>
        <a:xfrm>
          <a:off x="1496221" y="2792012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軟體系統</a:t>
          </a:r>
        </a:p>
      </dsp:txBody>
      <dsp:txXfrm>
        <a:off x="1612172" y="2907963"/>
        <a:ext cx="559863" cy="559863"/>
      </dsp:txXfrm>
    </dsp:sp>
    <dsp:sp modelId="{DF044A71-855B-4365-B528-598306720935}">
      <dsp:nvSpPr>
        <dsp:cNvPr id="0" name=""/>
        <dsp:cNvSpPr/>
      </dsp:nvSpPr>
      <dsp:spPr>
        <a:xfrm>
          <a:off x="1017434" y="1636117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Web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33385" y="1752068"/>
        <a:ext cx="559863" cy="559863"/>
      </dsp:txXfrm>
    </dsp:sp>
    <dsp:sp modelId="{34D2CA22-44EC-4669-A806-3BEA8F3C04B4}">
      <dsp:nvSpPr>
        <dsp:cNvPr id="0" name=""/>
        <dsp:cNvSpPr/>
      </dsp:nvSpPr>
      <dsp:spPr>
        <a:xfrm>
          <a:off x="1496221" y="480221"/>
          <a:ext cx="791765" cy="791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資料處理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612172" y="596172"/>
        <a:ext cx="559863" cy="559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C779D-AE61-4511-A4C6-55E98CB6CF9B}">
      <dsp:nvSpPr>
        <dsp:cNvPr id="0" name=""/>
        <dsp:cNvSpPr/>
      </dsp:nvSpPr>
      <dsp:spPr>
        <a:xfrm>
          <a:off x="2338686" y="12661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感應</a:t>
          </a:r>
        </a:p>
      </dsp:txBody>
      <dsp:txXfrm>
        <a:off x="2338686" y="12661"/>
        <a:ext cx="436749" cy="436749"/>
      </dsp:txXfrm>
    </dsp:sp>
    <dsp:sp modelId="{A32F63CA-38A2-4081-8E82-F99775C37879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21294184"/>
            <a:gd name="adj4" fmla="val 19765414"/>
            <a:gd name="adj5" fmla="val 6063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02AEC7-EE3F-4777-83EA-6E0F574CFF1E}">
      <dsp:nvSpPr>
        <dsp:cNvPr id="0" name=""/>
        <dsp:cNvSpPr/>
      </dsp:nvSpPr>
      <dsp:spPr>
        <a:xfrm>
          <a:off x="2602827" y="825603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運算</a:t>
          </a:r>
        </a:p>
      </dsp:txBody>
      <dsp:txXfrm>
        <a:off x="2602827" y="825603"/>
        <a:ext cx="436749" cy="436749"/>
      </dsp:txXfrm>
    </dsp:sp>
    <dsp:sp modelId="{6FC3394C-49BC-4B84-9469-5534A7C69F48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4015674"/>
            <a:gd name="adj4" fmla="val 2252536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ED5F68-8106-4474-AE45-E544371ADBC8}">
      <dsp:nvSpPr>
        <dsp:cNvPr id="0" name=""/>
        <dsp:cNvSpPr/>
      </dsp:nvSpPr>
      <dsp:spPr>
        <a:xfrm>
          <a:off x="1911298" y="1328028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</a:p>
      </dsp:txBody>
      <dsp:txXfrm>
        <a:off x="1911298" y="1328028"/>
        <a:ext cx="436749" cy="436749"/>
      </dsp:txXfrm>
    </dsp:sp>
    <dsp:sp modelId="{BD37C1A5-BD6C-4F82-AF7C-8CD15B72A2D9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8211782"/>
            <a:gd name="adj4" fmla="val 6448644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58628E-3FAD-424B-B276-FCE1CE2AF099}">
      <dsp:nvSpPr>
        <dsp:cNvPr id="0" name=""/>
        <dsp:cNvSpPr/>
      </dsp:nvSpPr>
      <dsp:spPr>
        <a:xfrm>
          <a:off x="1219769" y="825603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驅動</a:t>
          </a:r>
        </a:p>
      </dsp:txBody>
      <dsp:txXfrm>
        <a:off x="1219769" y="825603"/>
        <a:ext cx="436749" cy="436749"/>
      </dsp:txXfrm>
    </dsp:sp>
    <dsp:sp modelId="{E1CDB350-24EB-4621-A5CE-F1B6A64A207D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12298904"/>
            <a:gd name="adj4" fmla="val 10770134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A93E4B-853B-498E-A6A9-ED4AA4A77E80}">
      <dsp:nvSpPr>
        <dsp:cNvPr id="0" name=""/>
        <dsp:cNvSpPr/>
      </dsp:nvSpPr>
      <dsp:spPr>
        <a:xfrm>
          <a:off x="1483909" y="12661"/>
          <a:ext cx="436749" cy="43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整合</a:t>
          </a:r>
        </a:p>
      </dsp:txBody>
      <dsp:txXfrm>
        <a:off x="1483909" y="12661"/>
        <a:ext cx="436749" cy="436749"/>
      </dsp:txXfrm>
    </dsp:sp>
    <dsp:sp modelId="{8FA69FCA-1CF5-460D-A71B-F10663EABF65}">
      <dsp:nvSpPr>
        <dsp:cNvPr id="0" name=""/>
        <dsp:cNvSpPr/>
      </dsp:nvSpPr>
      <dsp:spPr>
        <a:xfrm>
          <a:off x="1310292" y="-93"/>
          <a:ext cx="1638760" cy="1638760"/>
        </a:xfrm>
        <a:prstGeom prst="circularArrow">
          <a:avLst>
            <a:gd name="adj1" fmla="val 5197"/>
            <a:gd name="adj2" fmla="val 335682"/>
            <a:gd name="adj3" fmla="val 16866660"/>
            <a:gd name="adj4" fmla="val 15197658"/>
            <a:gd name="adj5" fmla="val 6063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BED85-9637-42CC-BFCC-E00545E6B9C3}">
      <dsp:nvSpPr>
        <dsp:cNvPr id="0" name=""/>
        <dsp:cNvSpPr/>
      </dsp:nvSpPr>
      <dsp:spPr>
        <a:xfrm>
          <a:off x="2100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決定資料蒐集</a:t>
          </a:r>
        </a:p>
      </dsp:txBody>
      <dsp:txXfrm>
        <a:off x="376077" y="99122"/>
        <a:ext cx="1121933" cy="747954"/>
      </dsp:txXfrm>
    </dsp:sp>
    <dsp:sp modelId="{C8B8F9DB-2341-42ED-8F79-25B47A7612B9}">
      <dsp:nvSpPr>
        <dsp:cNvPr id="0" name=""/>
        <dsp:cNvSpPr/>
      </dsp:nvSpPr>
      <dsp:spPr>
        <a:xfrm>
          <a:off x="1684999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尋找來源</a:t>
          </a:r>
        </a:p>
      </dsp:txBody>
      <dsp:txXfrm>
        <a:off x="2058976" y="99122"/>
        <a:ext cx="1121933" cy="747954"/>
      </dsp:txXfrm>
    </dsp:sp>
    <dsp:sp modelId="{69E9D35F-D20A-4417-AA0E-EC8E1931E16D}">
      <dsp:nvSpPr>
        <dsp:cNvPr id="0" name=""/>
        <dsp:cNvSpPr/>
      </dsp:nvSpPr>
      <dsp:spPr>
        <a:xfrm>
          <a:off x="3367897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分析網頁結構</a:t>
          </a:r>
        </a:p>
      </dsp:txBody>
      <dsp:txXfrm>
        <a:off x="3741874" y="99122"/>
        <a:ext cx="1121933" cy="747954"/>
      </dsp:txXfrm>
    </dsp:sp>
    <dsp:sp modelId="{4C63F8BB-AB35-4090-AEBB-AE0BB5785E68}">
      <dsp:nvSpPr>
        <dsp:cNvPr id="0" name=""/>
        <dsp:cNvSpPr/>
      </dsp:nvSpPr>
      <dsp:spPr>
        <a:xfrm>
          <a:off x="5050796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撰寫網路爬蟲</a:t>
          </a:r>
        </a:p>
      </dsp:txBody>
      <dsp:txXfrm>
        <a:off x="5424773" y="99122"/>
        <a:ext cx="1121933" cy="747954"/>
      </dsp:txXfrm>
    </dsp:sp>
    <dsp:sp modelId="{3B7F614E-5C2A-476F-9514-907BC09CCA3F}">
      <dsp:nvSpPr>
        <dsp:cNvPr id="0" name=""/>
        <dsp:cNvSpPr/>
      </dsp:nvSpPr>
      <dsp:spPr>
        <a:xfrm>
          <a:off x="6733694" y="99122"/>
          <a:ext cx="1869887" cy="7479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sp:txBody>
      <dsp:txXfrm>
        <a:off x="7107671" y="99122"/>
        <a:ext cx="1121933" cy="747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靜心高中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金融科技夏令營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程式思維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程式思維是運用計算機科學的基礎概念進行問題求解、系統設計、以及人類行為理解等一系列的思維活動。</a:t>
            </a:r>
            <a:endParaRPr/>
          </a:p>
        </p:txBody>
      </p:sp>
      <p:cxnSp>
        <p:nvCxnSpPr>
          <p:cNvPr id="187" name="Google Shape;187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" name="Google Shape;188;p3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89" name="Google Shape;189;p33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16CFDB-7D8C-416A-A3B5-59B288A92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什麼是程式語言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6FB97648-67F3-4027-B018-28BD024EFE89}"/>
              </a:ext>
            </a:extLst>
          </p:cNvPr>
          <p:cNvSpPr/>
          <p:nvPr/>
        </p:nvSpPr>
        <p:spPr>
          <a:xfrm>
            <a:off x="3167436" y="2094366"/>
            <a:ext cx="2867019" cy="30777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6F05E2B-DA62-48A5-9F40-CBFDCA7F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7" y="1332271"/>
            <a:ext cx="2289392" cy="17145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01F2E8-E291-4D80-A2FB-CCEF0EE76CC3}"/>
              </a:ext>
            </a:extLst>
          </p:cNvPr>
          <p:cNvSpPr txBox="1"/>
          <p:nvPr/>
        </p:nvSpPr>
        <p:spPr>
          <a:xfrm>
            <a:off x="3635477" y="2402143"/>
            <a:ext cx="1873045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人與電腦溝通的語言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897CDF-0C6F-4368-B0DA-49B314DB788B}"/>
              </a:ext>
            </a:extLst>
          </p:cNvPr>
          <p:cNvSpPr txBox="1"/>
          <p:nvPr/>
        </p:nvSpPr>
        <p:spPr>
          <a:xfrm>
            <a:off x="3709218" y="1696708"/>
            <a:ext cx="1725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一連串的指令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9E3EFCA-56B6-4EFF-B22F-D1BE384D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243" y="1076393"/>
            <a:ext cx="3482619" cy="195669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2D995C-AB1B-43BE-8B7A-786931E381CE}"/>
              </a:ext>
            </a:extLst>
          </p:cNvPr>
          <p:cNvSpPr txBox="1"/>
          <p:nvPr/>
        </p:nvSpPr>
        <p:spPr>
          <a:xfrm>
            <a:off x="6514691" y="3215111"/>
            <a:ext cx="2416370" cy="914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機器語言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dirty="0"/>
              <a:t>辨識 </a:t>
            </a:r>
            <a:r>
              <a:rPr lang="en-US" altLang="zh-TW" dirty="0"/>
              <a:t>0 / 1</a:t>
            </a:r>
            <a:r>
              <a:rPr lang="zh-TW" altLang="en-US" dirty="0"/>
              <a:t> ，執行動作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ex </a:t>
            </a:r>
            <a:r>
              <a:rPr lang="zh-TW" altLang="en-US" dirty="0"/>
              <a:t>：</a:t>
            </a:r>
            <a:r>
              <a:rPr lang="en-US" altLang="zh-TW" dirty="0"/>
              <a:t>10001001</a:t>
            </a:r>
            <a:r>
              <a:rPr lang="zh-TW" altLang="en-US" dirty="0"/>
              <a:t> </a:t>
            </a:r>
            <a:r>
              <a:rPr lang="en-US" altLang="zh-TW" dirty="0"/>
              <a:t>01010110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2E71B85-D160-40C3-9975-2F02BD700544}"/>
              </a:ext>
            </a:extLst>
          </p:cNvPr>
          <p:cNvSpPr txBox="1"/>
          <p:nvPr/>
        </p:nvSpPr>
        <p:spPr>
          <a:xfrm>
            <a:off x="353046" y="3215111"/>
            <a:ext cx="2566039" cy="914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工程人員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en-US" altLang="zh-TW" dirty="0"/>
              <a:t>0</a:t>
            </a:r>
            <a:r>
              <a:rPr lang="zh-TW" altLang="en-US" dirty="0"/>
              <a:t>／</a:t>
            </a:r>
            <a:r>
              <a:rPr lang="en-US" altLang="zh-TW" dirty="0"/>
              <a:t>1</a:t>
            </a:r>
            <a:r>
              <a:rPr lang="zh-TW" altLang="en-US" dirty="0"/>
              <a:t>對人類而言太過複雜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難以跟電腦溝通，難以偵錯</a:t>
            </a:r>
          </a:p>
        </p:txBody>
      </p:sp>
      <p:pic>
        <p:nvPicPr>
          <p:cNvPr id="5" name="Picture 4" descr="自學程式，你應該知道的四件事情（一）我該學什麼程式語言？ | 高見龍">
            <a:extLst>
              <a:ext uri="{FF2B5EF4-FFF2-40B4-BE49-F238E27FC236}">
                <a16:creationId xmlns:a16="http://schemas.microsoft.com/office/drawing/2014/main" id="{D4107CB4-5A62-4392-B732-1001BB24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36" y="3197459"/>
            <a:ext cx="2809127" cy="12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B950D-1ED9-4CB4-AC6D-80AF0EE1EF9B}"/>
              </a:ext>
            </a:extLst>
          </p:cNvPr>
          <p:cNvSpPr txBox="1"/>
          <p:nvPr/>
        </p:nvSpPr>
        <p:spPr>
          <a:xfrm>
            <a:off x="6903801" y="1807332"/>
            <a:ext cx="1406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&gt; Hello World!</a:t>
            </a:r>
            <a:endParaRPr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3F707D80-AD00-4416-80A6-D5D6D55EC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846563"/>
              </p:ext>
            </p:extLst>
          </p:nvPr>
        </p:nvGraphicFramePr>
        <p:xfrm>
          <a:off x="1524000" y="98220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7FC17E5-1E55-46BE-AF35-C8E629B05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程式各領域應用</a:t>
            </a:r>
          </a:p>
        </p:txBody>
      </p:sp>
    </p:spTree>
    <p:extLst>
      <p:ext uri="{BB962C8B-B14F-4D97-AF65-F5344CB8AC3E}">
        <p14:creationId xmlns:p14="http://schemas.microsoft.com/office/powerpoint/2010/main" val="109434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B1CC80D-9928-4815-9A56-7B2824B41DB1}"/>
              </a:ext>
            </a:extLst>
          </p:cNvPr>
          <p:cNvSpPr/>
          <p:nvPr/>
        </p:nvSpPr>
        <p:spPr>
          <a:xfrm>
            <a:off x="944740" y="1090946"/>
            <a:ext cx="7254519" cy="2106032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、機器人應用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健康照護、自駕車</a:t>
            </a:r>
            <a:br>
              <a:rPr lang="en-US" altLang="zh-TW" sz="1800" dirty="0"/>
            </a:b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B4BD34-3A72-4CEE-ADA1-0CA869F24C2D}"/>
              </a:ext>
            </a:extLst>
          </p:cNvPr>
          <p:cNvSpPr txBox="1"/>
          <p:nvPr/>
        </p:nvSpPr>
        <p:spPr>
          <a:xfrm>
            <a:off x="1431720" y="3271099"/>
            <a:ext cx="2250026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Muzero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辨識棋盤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思考棋路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1954FE-91AB-4C43-BC6C-55E74FAACC4F}"/>
              </a:ext>
            </a:extLst>
          </p:cNvPr>
          <p:cNvSpPr txBox="1"/>
          <p:nvPr/>
        </p:nvSpPr>
        <p:spPr>
          <a:xfrm>
            <a:off x="3713402" y="3298049"/>
            <a:ext cx="1835854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照護用機器人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影像、語音辨識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報警、動作執行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D618ADF-1E36-4FB8-A094-877DB492A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455207"/>
              </p:ext>
            </p:extLst>
          </p:nvPr>
        </p:nvGraphicFramePr>
        <p:xfrm>
          <a:off x="2454595" y="1145610"/>
          <a:ext cx="4259346" cy="17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6A0526-3952-4272-A744-757056553396}"/>
              </a:ext>
            </a:extLst>
          </p:cNvPr>
          <p:cNvSpPr txBox="1"/>
          <p:nvPr/>
        </p:nvSpPr>
        <p:spPr>
          <a:xfrm>
            <a:off x="5378688" y="1254324"/>
            <a:ext cx="245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讓機器人有感覺及偵測能力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E58050-C40D-49C9-B538-37C18FE9E656}"/>
              </a:ext>
            </a:extLst>
          </p:cNvPr>
          <p:cNvSpPr txBox="1"/>
          <p:nvPr/>
        </p:nvSpPr>
        <p:spPr>
          <a:xfrm>
            <a:off x="5549256" y="2028225"/>
            <a:ext cx="20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讓機器人思考與學習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（不斷擷取自學）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8C25CA-536B-4020-BFF2-8497CC0420F4}"/>
              </a:ext>
            </a:extLst>
          </p:cNvPr>
          <p:cNvSpPr txBox="1"/>
          <p:nvPr/>
        </p:nvSpPr>
        <p:spPr>
          <a:xfrm>
            <a:off x="3503189" y="2861442"/>
            <a:ext cx="2137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讓機器人有大腦的神經網絡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8D788A-5E92-407A-9B1F-DE63331067AE}"/>
              </a:ext>
            </a:extLst>
          </p:cNvPr>
          <p:cNvSpPr txBox="1"/>
          <p:nvPr/>
        </p:nvSpPr>
        <p:spPr>
          <a:xfrm>
            <a:off x="1742715" y="2028225"/>
            <a:ext cx="18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讓機器人可以移動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540F40-66B9-452C-8E6B-ED4B2BEB666B}"/>
              </a:ext>
            </a:extLst>
          </p:cNvPr>
          <p:cNvSpPr txBox="1"/>
          <p:nvPr/>
        </p:nvSpPr>
        <p:spPr>
          <a:xfrm>
            <a:off x="2075080" y="1259565"/>
            <a:ext cx="193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寫好程式，建立系統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477B837-7DDA-42AB-8F03-4395F2E8DFEB}"/>
              </a:ext>
            </a:extLst>
          </p:cNvPr>
          <p:cNvSpPr txBox="1"/>
          <p:nvPr/>
        </p:nvSpPr>
        <p:spPr>
          <a:xfrm>
            <a:off x="5691162" y="3298049"/>
            <a:ext cx="2189318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自駕車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路人、行車感測辨識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煞車、行進執行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5826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自我學習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7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DDFCB8E-52F8-4910-B7C2-0D38E2A7913E}"/>
              </a:ext>
            </a:extLst>
          </p:cNvPr>
          <p:cNvSpPr/>
          <p:nvPr/>
        </p:nvSpPr>
        <p:spPr>
          <a:xfrm>
            <a:off x="4874282" y="1284768"/>
            <a:ext cx="4005223" cy="477664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D19AA-3066-4CCD-9563-955953AA57E7}"/>
              </a:ext>
            </a:extLst>
          </p:cNvPr>
          <p:cNvSpPr/>
          <p:nvPr/>
        </p:nvSpPr>
        <p:spPr>
          <a:xfrm>
            <a:off x="264494" y="1284768"/>
            <a:ext cx="4005223" cy="477664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DCA558-A71E-45BA-9220-46C6E907F264}"/>
              </a:ext>
            </a:extLst>
          </p:cNvPr>
          <p:cNvSpPr/>
          <p:nvPr/>
        </p:nvSpPr>
        <p:spPr>
          <a:xfrm>
            <a:off x="4874283" y="1148668"/>
            <a:ext cx="4005223" cy="3209480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B90149-701A-4176-82C2-DC071CC431CD}"/>
              </a:ext>
            </a:extLst>
          </p:cNvPr>
          <p:cNvSpPr/>
          <p:nvPr/>
        </p:nvSpPr>
        <p:spPr>
          <a:xfrm>
            <a:off x="264496" y="1148668"/>
            <a:ext cx="4005223" cy="3209480"/>
          </a:xfrm>
          <a:prstGeom prst="rect">
            <a:avLst/>
          </a:prstGeom>
          <a:solidFill>
            <a:schemeClr val="bg1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金融分析應用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B4BD34-3A72-4CEE-ADA1-0CA869F24C2D}"/>
              </a:ext>
            </a:extLst>
          </p:cNvPr>
          <p:cNvSpPr txBox="1"/>
          <p:nvPr/>
        </p:nvSpPr>
        <p:spPr>
          <a:xfrm>
            <a:off x="1059226" y="1148668"/>
            <a:ext cx="2415762" cy="360778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數據分析與程式交易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資料爬取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資料庫建置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演算法投資策略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執行交易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F65CB1-F402-4891-B7BA-AE1301751118}"/>
              </a:ext>
            </a:extLst>
          </p:cNvPr>
          <p:cNvSpPr txBox="1"/>
          <p:nvPr/>
        </p:nvSpPr>
        <p:spPr>
          <a:xfrm>
            <a:off x="5417136" y="1148668"/>
            <a:ext cx="3462368" cy="31922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信用風險評估／外溢保單裝置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多元資料匯入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模型開發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信用評分／費率決定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73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E37EA-51B7-403F-85C8-2B2B8BE0C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爬蟲應用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CF529E7-5A4A-4492-A8ED-D78577623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704365"/>
              </p:ext>
            </p:extLst>
          </p:nvPr>
        </p:nvGraphicFramePr>
        <p:xfrm>
          <a:off x="272845" y="2079523"/>
          <a:ext cx="8605683" cy="94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92E489A-A4C6-4D50-8F4F-7C83853A8221}"/>
              </a:ext>
            </a:extLst>
          </p:cNvPr>
          <p:cNvSpPr txBox="1"/>
          <p:nvPr/>
        </p:nvSpPr>
        <p:spPr>
          <a:xfrm>
            <a:off x="368710" y="1771746"/>
            <a:ext cx="146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股票日收盤價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485376-4D5C-4641-BECE-82AAAFA1262F}"/>
              </a:ext>
            </a:extLst>
          </p:cNvPr>
          <p:cNvSpPr txBox="1"/>
          <p:nvPr/>
        </p:nvSpPr>
        <p:spPr>
          <a:xfrm>
            <a:off x="2101646" y="1771746"/>
            <a:ext cx="146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證交所、</a:t>
            </a:r>
            <a:r>
              <a:rPr lang="en-US" altLang="zh-TW" b="1" dirty="0"/>
              <a:t>Yahoo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CF5EA0-9A8E-4F67-9CF3-E73EFB5BA9DA}"/>
              </a:ext>
            </a:extLst>
          </p:cNvPr>
          <p:cNvSpPr txBox="1"/>
          <p:nvPr/>
        </p:nvSpPr>
        <p:spPr>
          <a:xfrm>
            <a:off x="3757151" y="1771746"/>
            <a:ext cx="159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HTML</a:t>
            </a:r>
            <a:r>
              <a:rPr lang="zh-TW" altLang="en-US" b="1" dirty="0"/>
              <a:t>、網頁規則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9F0970-EF5B-4FD7-B90A-0FB8BD589DB3}"/>
              </a:ext>
            </a:extLst>
          </p:cNvPr>
          <p:cNvSpPr txBox="1"/>
          <p:nvPr/>
        </p:nvSpPr>
        <p:spPr>
          <a:xfrm>
            <a:off x="5353665" y="1448580"/>
            <a:ext cx="159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擷取網站資料</a:t>
            </a:r>
            <a:endParaRPr lang="en-US" altLang="zh-TW" sz="1200" b="1" dirty="0">
              <a:solidFill>
                <a:srgbClr val="C00000"/>
              </a:solidFill>
            </a:endParaRPr>
          </a:p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如何規避網站鎖定</a:t>
            </a:r>
            <a:endParaRPr lang="en-US" altLang="zh-TW" sz="1200" b="1" dirty="0">
              <a:solidFill>
                <a:srgbClr val="C00000"/>
              </a:solidFill>
            </a:endParaRPr>
          </a:p>
          <a:p>
            <a:pPr algn="ctr"/>
            <a:r>
              <a:rPr lang="zh-TW" altLang="en-US" sz="1200" b="1" dirty="0">
                <a:solidFill>
                  <a:srgbClr val="C00000"/>
                </a:solidFill>
              </a:rPr>
              <a:t>資料整理</a:t>
            </a:r>
            <a:endParaRPr lang="en-US" altLang="zh-TW" sz="1200" b="1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803EDF-D178-4F8A-A33C-6A3E451F4F29}"/>
              </a:ext>
            </a:extLst>
          </p:cNvPr>
          <p:cNvSpPr txBox="1"/>
          <p:nvPr/>
        </p:nvSpPr>
        <p:spPr>
          <a:xfrm>
            <a:off x="7042354" y="1771746"/>
            <a:ext cx="159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雲端、資料庫</a:t>
            </a:r>
          </a:p>
        </p:txBody>
      </p:sp>
    </p:spTree>
    <p:extLst>
      <p:ext uri="{BB962C8B-B14F-4D97-AF65-F5344CB8AC3E}">
        <p14:creationId xmlns:p14="http://schemas.microsoft.com/office/powerpoint/2010/main" val="248563510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250</Words>
  <Application>Microsoft Office PowerPoint</Application>
  <PresentationFormat>如螢幕大小 (16:9)</PresentationFormat>
  <Paragraphs>80</Paragraphs>
  <Slides>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7" baseType="lpstr">
      <vt:lpstr>Wingdings</vt:lpstr>
      <vt:lpstr>Nunito Light</vt:lpstr>
      <vt:lpstr>Roboto Condensed Light</vt:lpstr>
      <vt:lpstr>Roboto Condensed</vt:lpstr>
      <vt:lpstr>Fira Sans Extra Condensed Medium</vt:lpstr>
      <vt:lpstr>Arial</vt:lpstr>
      <vt:lpstr>微軟正黑體</vt:lpstr>
      <vt:lpstr>Exo 2</vt:lpstr>
      <vt:lpstr>新細明體</vt:lpstr>
      <vt:lpstr>Tech Newsletter XL by Slidesgo</vt:lpstr>
      <vt:lpstr>靜心高中 金融科技夏令營</vt:lpstr>
      <vt:lpstr>程式思維</vt:lpstr>
      <vt:lpstr>什麼是程式語言 ?</vt:lpstr>
      <vt:lpstr>程式各領域應用</vt:lpstr>
      <vt:lpstr>AI、機器人應用 健康照護、自駕車 </vt:lpstr>
      <vt:lpstr>金融分析應用</vt:lpstr>
      <vt:lpstr>爬蟲應用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靜心高中 金融科技夏令營</dc:title>
  <dc:creator>w2523</dc:creator>
  <cp:lastModifiedBy>Howard</cp:lastModifiedBy>
  <cp:revision>31</cp:revision>
  <dcterms:modified xsi:type="dcterms:W3CDTF">2021-11-25T16:46:25Z</dcterms:modified>
</cp:coreProperties>
</file>